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modernComment_11E_5E73391D.xml" ContentType="application/vnd.ms-powerpoint.comments+xml"/>
  <Override PartName="/ppt/comments/modernComment_108_211E564A.xml" ContentType="application/vnd.ms-powerpoint.comments+xml"/>
  <Override PartName="/ppt/comments/modernComment_102_D965925.xml" ContentType="application/vnd.ms-powerpoint.comments+xml"/>
  <Override PartName="/ppt/comments/modernComment_10D_6D1AE304.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767" r:id="rId5"/>
    <p:sldMasterId id="2147486742" r:id="rId6"/>
    <p:sldMasterId id="2147486737" r:id="rId7"/>
    <p:sldMasterId id="2147486753" r:id="rId8"/>
    <p:sldMasterId id="2147485969" r:id="rId9"/>
    <p:sldMasterId id="2147486766" r:id="rId10"/>
  </p:sldMasterIdLst>
  <p:notesMasterIdLst>
    <p:notesMasterId r:id="rId38"/>
  </p:notesMasterIdLst>
  <p:sldIdLst>
    <p:sldId id="256" r:id="rId11"/>
    <p:sldId id="291" r:id="rId12"/>
    <p:sldId id="279" r:id="rId13"/>
    <p:sldId id="286" r:id="rId14"/>
    <p:sldId id="264" r:id="rId15"/>
    <p:sldId id="292" r:id="rId16"/>
    <p:sldId id="258" r:id="rId17"/>
    <p:sldId id="261" r:id="rId18"/>
    <p:sldId id="266" r:id="rId19"/>
    <p:sldId id="267" r:id="rId20"/>
    <p:sldId id="268" r:id="rId21"/>
    <p:sldId id="269" r:id="rId22"/>
    <p:sldId id="283" r:id="rId23"/>
    <p:sldId id="294" r:id="rId24"/>
    <p:sldId id="278" r:id="rId25"/>
    <p:sldId id="285" r:id="rId26"/>
    <p:sldId id="284" r:id="rId27"/>
    <p:sldId id="280" r:id="rId28"/>
    <p:sldId id="276" r:id="rId29"/>
    <p:sldId id="277" r:id="rId30"/>
    <p:sldId id="273" r:id="rId31"/>
    <p:sldId id="281" r:id="rId32"/>
    <p:sldId id="293" r:id="rId33"/>
    <p:sldId id="288" r:id="rId34"/>
    <p:sldId id="289" r:id="rId35"/>
    <p:sldId id="295" r:id="rId36"/>
    <p:sldId id="260" r:id="rId37"/>
  </p:sldIdLst>
  <p:sldSz cx="9144000" cy="5143500" type="screen16x9"/>
  <p:notesSz cx="9926638" cy="6797675"/>
  <p:kinsoku lang="ja-JP" invalStChars="、。，．・：；？！゛゜ヽヾゝゞ々ー’”）〕］｝〉》」』】°‰′″℃￠％ぁぃぅぇぉっゃゅょゎァィゥェォッャュョヮヵヶ!%),.:;?]}｡｣､･ｧｨｩｪｫｬｭｮｯｰﾞﾟ" invalEndChars="‘“（〔［｛〈《「『【￥＄$([\{｢￡"/>
  <p:defaultTex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399">
          <p15:clr>
            <a:srgbClr val="A4A3A4"/>
          </p15:clr>
        </p15:guide>
        <p15:guide id="2" orient="horz" pos="1393" userDrawn="1">
          <p15:clr>
            <a:srgbClr val="A4A3A4"/>
          </p15:clr>
        </p15:guide>
        <p15:guide id="3" pos="285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5C028-214C-B0BB-A099-1E455469595C}" name="Sue Cardwell" initials="SC" userId="S::scardwell@PARALYMPICS.ORG.NZ::87a1a5ba-b6a7-4a05-b240-3aa7d74b8650" providerId="AD"/>
  <p188:author id="{0EB7F528-55B2-D05C-8E02-6A73FB1B91B0}" name="Frankie Busfield" initials="FB" userId="S::fbusfield@PARALYMPICS.ORG.NZ::32bb4d29-b9f9-4691-8037-915d7ea719b6" providerId="AD"/>
  <p188:author id="{A4751D3C-CA76-CD16-4462-9EE5BB393704}" name="Ashley Pearce" initials="AP" userId="S::apearce@paralympics.org.nz::327450e4-3a17-4bbf-8710-fe2a88c39be8" providerId="AD"/>
  <p188:author id="{604810C2-788A-31E1-B38E-1506F3497E11}" name="Jenifer Hunt" initials="JH" userId="S::jhunt@PARALYMPICS.ORG.NZ::71462f82-a196-487b-8e9d-67554db0ee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7A700"/>
    <a:srgbClr val="9A5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2ED3E-5575-9D7F-CDC0-CC7B19851287}" v="16" dt="2022-03-02T19:15:19.300"/>
    <p1510:client id="{562BA6CE-BD63-C85F-CB52-9570B7968347}" v="54" vWet="55" dt="2022-03-01T23:29:53.834"/>
    <p1510:client id="{90715AC3-152A-4440-916E-94AC459B2E97}" v="8" dt="2022-03-02T06:30:48.917"/>
    <p1510:client id="{B147FBA5-5014-4D41-BC07-46A0228D13E5}" v="895" dt="2022-03-02T02:06:57.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02"/>
      </p:cViewPr>
      <p:guideLst>
        <p:guide orient="horz" pos="399"/>
        <p:guide orient="horz" pos="1393"/>
        <p:guide pos="28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ie Busfield" userId="S::fbusfield@paralympics.org.nz::32bb4d29-b9f9-4691-8037-915d7ea719b6" providerId="AD" clId="Web-{4A92ED3E-5575-9D7F-CDC0-CC7B19851287}"/>
    <pc:docChg chg="modSld">
      <pc:chgData name="Frankie Busfield" userId="S::fbusfield@paralympics.org.nz::32bb4d29-b9f9-4691-8037-915d7ea719b6" providerId="AD" clId="Web-{4A92ED3E-5575-9D7F-CDC0-CC7B19851287}" dt="2022-03-02T19:15:19.300" v="8"/>
      <pc:docMkLst>
        <pc:docMk/>
      </pc:docMkLst>
      <pc:sldChg chg="delCm">
        <pc:chgData name="Frankie Busfield" userId="S::fbusfield@paralympics.org.nz::32bb4d29-b9f9-4691-8037-915d7ea719b6" providerId="AD" clId="Web-{4A92ED3E-5575-9D7F-CDC0-CC7B19851287}" dt="2022-03-02T19:15:19.300" v="8"/>
        <pc:sldMkLst>
          <pc:docMk/>
          <pc:sldMk cId="555636298" sldId="264"/>
        </pc:sldMkLst>
      </pc:sldChg>
      <pc:sldChg chg="modSp">
        <pc:chgData name="Frankie Busfield" userId="S::fbusfield@paralympics.org.nz::32bb4d29-b9f9-4691-8037-915d7ea719b6" providerId="AD" clId="Web-{4A92ED3E-5575-9D7F-CDC0-CC7B19851287}" dt="2022-03-02T19:14:35.455" v="7"/>
        <pc:sldMkLst>
          <pc:docMk/>
          <pc:sldMk cId="2355033353" sldId="293"/>
        </pc:sldMkLst>
        <pc:graphicFrameChg chg="mod modGraphic">
          <ac:chgData name="Frankie Busfield" userId="S::fbusfield@paralympics.org.nz::32bb4d29-b9f9-4691-8037-915d7ea719b6" providerId="AD" clId="Web-{4A92ED3E-5575-9D7F-CDC0-CC7B19851287}" dt="2022-03-02T19:14:35.455" v="7"/>
          <ac:graphicFrameMkLst>
            <pc:docMk/>
            <pc:sldMk cId="2355033353" sldId="293"/>
            <ac:graphicFrameMk id="6" creationId="{FEAC9750-898B-4C88-B841-97A63F1B8898}"/>
          </ac:graphicFrameMkLst>
        </pc:graphicFrameChg>
      </pc:sldChg>
    </pc:docChg>
  </pc:docChgLst>
  <pc:docChgLst>
    <pc:chgData name="Melissa Dawson - PNZ" userId="S::mdawson@paralympics.org.nz::125fd140-4b73-4e7c-b4d0-f8311441c305" providerId="AD" clId="Web-{562BA6CE-BD63-C85F-CB52-9570B7968347}"/>
    <pc:docChg chg="modSld">
      <pc:chgData name="Melissa Dawson - PNZ" userId="S::mdawson@paralympics.org.nz::125fd140-4b73-4e7c-b4d0-f8311441c305" providerId="AD" clId="Web-{562BA6CE-BD63-C85F-CB52-9570B7968347}" dt="2022-03-01T23:29:52.990" v="29" actId="20577"/>
      <pc:docMkLst>
        <pc:docMk/>
      </pc:docMkLst>
      <pc:sldChg chg="modSp">
        <pc:chgData name="Melissa Dawson - PNZ" userId="S::mdawson@paralympics.org.nz::125fd140-4b73-4e7c-b4d0-f8311441c305" providerId="AD" clId="Web-{562BA6CE-BD63-C85F-CB52-9570B7968347}" dt="2022-03-01T23:28:54.551" v="28" actId="20577"/>
        <pc:sldMkLst>
          <pc:docMk/>
          <pc:sldMk cId="1237429480" sldId="276"/>
        </pc:sldMkLst>
        <pc:spChg chg="mod">
          <ac:chgData name="Melissa Dawson - PNZ" userId="S::mdawson@paralympics.org.nz::125fd140-4b73-4e7c-b4d0-f8311441c305" providerId="AD" clId="Web-{562BA6CE-BD63-C85F-CB52-9570B7968347}" dt="2022-03-01T23:28:54.551" v="28" actId="20577"/>
          <ac:spMkLst>
            <pc:docMk/>
            <pc:sldMk cId="1237429480" sldId="276"/>
            <ac:spMk id="3" creationId="{14C5B847-4BFA-4F1B-966A-4B1368DF51EE}"/>
          </ac:spMkLst>
        </pc:spChg>
      </pc:sldChg>
      <pc:sldChg chg="modSp">
        <pc:chgData name="Melissa Dawson - PNZ" userId="S::mdawson@paralympics.org.nz::125fd140-4b73-4e7c-b4d0-f8311441c305" providerId="AD" clId="Web-{562BA6CE-BD63-C85F-CB52-9570B7968347}" dt="2022-03-01T23:29:52.990" v="29" actId="20577"/>
        <pc:sldMkLst>
          <pc:docMk/>
          <pc:sldMk cId="2473467478" sldId="281"/>
        </pc:sldMkLst>
        <pc:spChg chg="mod">
          <ac:chgData name="Melissa Dawson - PNZ" userId="S::mdawson@paralympics.org.nz::125fd140-4b73-4e7c-b4d0-f8311441c305" providerId="AD" clId="Web-{562BA6CE-BD63-C85F-CB52-9570B7968347}" dt="2022-03-01T23:29:52.990" v="29" actId="20577"/>
          <ac:spMkLst>
            <pc:docMk/>
            <pc:sldMk cId="2473467478" sldId="281"/>
            <ac:spMk id="3" creationId="{14C5B847-4BFA-4F1B-966A-4B1368DF51EE}"/>
          </ac:spMkLst>
        </pc:spChg>
      </pc:sldChg>
      <pc:sldChg chg="modSp">
        <pc:chgData name="Melissa Dawson - PNZ" userId="S::mdawson@paralympics.org.nz::125fd140-4b73-4e7c-b4d0-f8311441c305" providerId="AD" clId="Web-{562BA6CE-BD63-C85F-CB52-9570B7968347}" dt="2022-03-01T23:26:28.672" v="26" actId="20577"/>
        <pc:sldMkLst>
          <pc:docMk/>
          <pc:sldMk cId="4197672039" sldId="292"/>
        </pc:sldMkLst>
        <pc:spChg chg="mod">
          <ac:chgData name="Melissa Dawson - PNZ" userId="S::mdawson@paralympics.org.nz::125fd140-4b73-4e7c-b4d0-f8311441c305" providerId="AD" clId="Web-{562BA6CE-BD63-C85F-CB52-9570B7968347}" dt="2022-03-01T23:26:28.672" v="26" actId="20577"/>
          <ac:spMkLst>
            <pc:docMk/>
            <pc:sldMk cId="4197672039" sldId="292"/>
            <ac:spMk id="18" creationId="{6A509BFE-FA40-4075-B310-007CDE9F67EB}"/>
          </ac:spMkLst>
        </pc:spChg>
      </pc:sldChg>
    </pc:docChg>
  </pc:docChgLst>
  <pc:docChgLst>
    <pc:chgData name="Sue Cardwell" userId="87a1a5ba-b6a7-4a05-b240-3aa7d74b8650" providerId="ADAL" clId="{F64FF7EC-4EE3-4476-AA28-DB2B7E09C8C4}"/>
    <pc:docChg chg="undo redo custSel addSld modSld">
      <pc:chgData name="Sue Cardwell" userId="87a1a5ba-b6a7-4a05-b240-3aa7d74b8650" providerId="ADAL" clId="{F64FF7EC-4EE3-4476-AA28-DB2B7E09C8C4}" dt="2022-03-01T01:55:01.669" v="1977" actId="207"/>
      <pc:docMkLst>
        <pc:docMk/>
      </pc:docMkLst>
      <pc:sldChg chg="addSp delSp modSp mod addCm modCm">
        <pc:chgData name="Sue Cardwell" userId="87a1a5ba-b6a7-4a05-b240-3aa7d74b8650" providerId="ADAL" clId="{F64FF7EC-4EE3-4476-AA28-DB2B7E09C8C4}" dt="2022-03-01T01:37:26.380" v="1689" actId="1076"/>
        <pc:sldMkLst>
          <pc:docMk/>
          <pc:sldMk cId="630457777" sldId="256"/>
        </pc:sldMkLst>
        <pc:picChg chg="add del mod">
          <ac:chgData name="Sue Cardwell" userId="87a1a5ba-b6a7-4a05-b240-3aa7d74b8650" providerId="ADAL" clId="{F64FF7EC-4EE3-4476-AA28-DB2B7E09C8C4}" dt="2022-03-01T01:32:17.739" v="1557" actId="478"/>
          <ac:picMkLst>
            <pc:docMk/>
            <pc:sldMk cId="630457777" sldId="256"/>
            <ac:picMk id="4" creationId="{E75A252B-557A-4013-8BE3-81AE56970422}"/>
          </ac:picMkLst>
        </pc:picChg>
        <pc:picChg chg="add mod modCrop">
          <ac:chgData name="Sue Cardwell" userId="87a1a5ba-b6a7-4a05-b240-3aa7d74b8650" providerId="ADAL" clId="{F64FF7EC-4EE3-4476-AA28-DB2B7E09C8C4}" dt="2022-03-01T01:37:26.380" v="1689" actId="1076"/>
          <ac:picMkLst>
            <pc:docMk/>
            <pc:sldMk cId="630457777" sldId="256"/>
            <ac:picMk id="7" creationId="{9AFC04B4-61EA-4DAF-94FB-4E5BE8481E4C}"/>
          </ac:picMkLst>
        </pc:picChg>
      </pc:sldChg>
      <pc:sldChg chg="addSp modSp mod modClrScheme addCm chgLayout">
        <pc:chgData name="Sue Cardwell" userId="87a1a5ba-b6a7-4a05-b240-3aa7d74b8650" providerId="ADAL" clId="{F64FF7EC-4EE3-4476-AA28-DB2B7E09C8C4}" dt="2022-03-01T01:48:25.572" v="1734" actId="1076"/>
        <pc:sldMkLst>
          <pc:docMk/>
          <pc:sldMk cId="227957029" sldId="258"/>
        </pc:sldMkLst>
        <pc:spChg chg="mod ord">
          <ac:chgData name="Sue Cardwell" userId="87a1a5ba-b6a7-4a05-b240-3aa7d74b8650" providerId="ADAL" clId="{F64FF7EC-4EE3-4476-AA28-DB2B7E09C8C4}" dt="2022-03-01T01:47:40.793" v="1710" actId="26606"/>
          <ac:spMkLst>
            <pc:docMk/>
            <pc:sldMk cId="227957029" sldId="258"/>
            <ac:spMk id="2" creationId="{F683F508-8A92-4091-9B85-BED3ADB64569}"/>
          </ac:spMkLst>
        </pc:spChg>
        <pc:spChg chg="mod ord">
          <ac:chgData name="Sue Cardwell" userId="87a1a5ba-b6a7-4a05-b240-3aa7d74b8650" providerId="ADAL" clId="{F64FF7EC-4EE3-4476-AA28-DB2B7E09C8C4}" dt="2022-03-01T01:48:17.358" v="1733" actId="27636"/>
          <ac:spMkLst>
            <pc:docMk/>
            <pc:sldMk cId="227957029" sldId="258"/>
            <ac:spMk id="6" creationId="{6DB6F53F-CFAB-4DA1-B731-39C31976F035}"/>
          </ac:spMkLst>
        </pc:spChg>
        <pc:picChg chg="add mod">
          <ac:chgData name="Sue Cardwell" userId="87a1a5ba-b6a7-4a05-b240-3aa7d74b8650" providerId="ADAL" clId="{F64FF7EC-4EE3-4476-AA28-DB2B7E09C8C4}" dt="2022-03-01T01:48:25.572" v="1734" actId="1076"/>
          <ac:picMkLst>
            <pc:docMk/>
            <pc:sldMk cId="227957029" sldId="258"/>
            <ac:picMk id="4" creationId="{F71876EA-713E-41C3-BA53-7100152C293A}"/>
          </ac:picMkLst>
        </pc:picChg>
      </pc:sldChg>
      <pc:sldChg chg="addCm">
        <pc:chgData name="Sue Cardwell" userId="87a1a5ba-b6a7-4a05-b240-3aa7d74b8650" providerId="ADAL" clId="{F64FF7EC-4EE3-4476-AA28-DB2B7E09C8C4}" dt="2022-02-28T23:15:32.315" v="504"/>
        <pc:sldMkLst>
          <pc:docMk/>
          <pc:sldMk cId="3401844603" sldId="262"/>
        </pc:sldMkLst>
      </pc:sldChg>
      <pc:sldChg chg="addCm">
        <pc:chgData name="Sue Cardwell" userId="87a1a5ba-b6a7-4a05-b240-3aa7d74b8650" providerId="ADAL" clId="{F64FF7EC-4EE3-4476-AA28-DB2B7E09C8C4}" dt="2022-02-28T23:34:09.564" v="514"/>
        <pc:sldMkLst>
          <pc:docMk/>
          <pc:sldMk cId="555636298" sldId="264"/>
        </pc:sldMkLst>
      </pc:sldChg>
      <pc:sldChg chg="modSp mod">
        <pc:chgData name="Sue Cardwell" userId="87a1a5ba-b6a7-4a05-b240-3aa7d74b8650" providerId="ADAL" clId="{F64FF7EC-4EE3-4476-AA28-DB2B7E09C8C4}" dt="2022-02-28T23:56:00.338" v="742" actId="113"/>
        <pc:sldMkLst>
          <pc:docMk/>
          <pc:sldMk cId="1404646889" sldId="266"/>
        </pc:sldMkLst>
        <pc:spChg chg="mod">
          <ac:chgData name="Sue Cardwell" userId="87a1a5ba-b6a7-4a05-b240-3aa7d74b8650" providerId="ADAL" clId="{F64FF7EC-4EE3-4476-AA28-DB2B7E09C8C4}" dt="2022-02-28T23:56:00.338" v="742" actId="113"/>
          <ac:spMkLst>
            <pc:docMk/>
            <pc:sldMk cId="1404646889" sldId="266"/>
            <ac:spMk id="3" creationId="{C7785E4C-97C4-4A7C-B64B-CA846FBA65B7}"/>
          </ac:spMkLst>
        </pc:spChg>
      </pc:sldChg>
      <pc:sldChg chg="addSp modSp mod addCm">
        <pc:chgData name="Sue Cardwell" userId="87a1a5ba-b6a7-4a05-b240-3aa7d74b8650" providerId="ADAL" clId="{F64FF7EC-4EE3-4476-AA28-DB2B7E09C8C4}" dt="2022-02-28T23:58:58.178" v="829"/>
        <pc:sldMkLst>
          <pc:docMk/>
          <pc:sldMk cId="1830478596" sldId="269"/>
        </pc:sldMkLst>
        <pc:spChg chg="add mod">
          <ac:chgData name="Sue Cardwell" userId="87a1a5ba-b6a7-4a05-b240-3aa7d74b8650" providerId="ADAL" clId="{F64FF7EC-4EE3-4476-AA28-DB2B7E09C8C4}" dt="2022-02-28T23:57:58.534" v="828" actId="14100"/>
          <ac:spMkLst>
            <pc:docMk/>
            <pc:sldMk cId="1830478596" sldId="269"/>
            <ac:spMk id="2" creationId="{78E1418C-D467-49DD-B977-EF14C22DE69F}"/>
          </ac:spMkLst>
        </pc:spChg>
      </pc:sldChg>
      <pc:sldChg chg="addCm">
        <pc:chgData name="Sue Cardwell" userId="87a1a5ba-b6a7-4a05-b240-3aa7d74b8650" providerId="ADAL" clId="{F64FF7EC-4EE3-4476-AA28-DB2B7E09C8C4}" dt="2022-03-01T00:00:59.613" v="831"/>
        <pc:sldMkLst>
          <pc:docMk/>
          <pc:sldMk cId="1237429480" sldId="276"/>
        </pc:sldMkLst>
      </pc:sldChg>
      <pc:sldChg chg="addSp delSp modSp mod modClrScheme chgLayout">
        <pc:chgData name="Sue Cardwell" userId="87a1a5ba-b6a7-4a05-b240-3aa7d74b8650" providerId="ADAL" clId="{F64FF7EC-4EE3-4476-AA28-DB2B7E09C8C4}" dt="2022-03-01T00:40:14.562" v="1197" actId="20577"/>
        <pc:sldMkLst>
          <pc:docMk/>
          <pc:sldMk cId="2473467478" sldId="281"/>
        </pc:sldMkLst>
        <pc:spChg chg="mod ord">
          <ac:chgData name="Sue Cardwell" userId="87a1a5ba-b6a7-4a05-b240-3aa7d74b8650" providerId="ADAL" clId="{F64FF7EC-4EE3-4476-AA28-DB2B7E09C8C4}" dt="2022-03-01T00:11:08.401" v="938" actId="255"/>
          <ac:spMkLst>
            <pc:docMk/>
            <pc:sldMk cId="2473467478" sldId="281"/>
            <ac:spMk id="2" creationId="{01F6D095-8CE8-461B-9FDF-5B8E7D43840C}"/>
          </ac:spMkLst>
        </pc:spChg>
        <pc:spChg chg="mod ord">
          <ac:chgData name="Sue Cardwell" userId="87a1a5ba-b6a7-4a05-b240-3aa7d74b8650" providerId="ADAL" clId="{F64FF7EC-4EE3-4476-AA28-DB2B7E09C8C4}" dt="2022-03-01T00:14:26.214" v="1112" actId="207"/>
          <ac:spMkLst>
            <pc:docMk/>
            <pc:sldMk cId="2473467478" sldId="281"/>
            <ac:spMk id="3" creationId="{14C5B847-4BFA-4F1B-966A-4B1368DF51EE}"/>
          </ac:spMkLst>
        </pc:spChg>
        <pc:spChg chg="add mod ord">
          <ac:chgData name="Sue Cardwell" userId="87a1a5ba-b6a7-4a05-b240-3aa7d74b8650" providerId="ADAL" clId="{F64FF7EC-4EE3-4476-AA28-DB2B7E09C8C4}" dt="2022-03-01T00:08:52.590" v="867" actId="20577"/>
          <ac:spMkLst>
            <pc:docMk/>
            <pc:sldMk cId="2473467478" sldId="281"/>
            <ac:spMk id="4" creationId="{5BBCCC5B-810A-40A7-B4E9-8B7124C5EAF6}"/>
          </ac:spMkLst>
        </pc:spChg>
        <pc:spChg chg="add mod ord">
          <ac:chgData name="Sue Cardwell" userId="87a1a5ba-b6a7-4a05-b240-3aa7d74b8650" providerId="ADAL" clId="{F64FF7EC-4EE3-4476-AA28-DB2B7E09C8C4}" dt="2022-03-01T00:39:19.448" v="1139" actId="20577"/>
          <ac:spMkLst>
            <pc:docMk/>
            <pc:sldMk cId="2473467478" sldId="281"/>
            <ac:spMk id="5" creationId="{FEADE0BA-5F4D-4311-B01B-E7AB8B5DA213}"/>
          </ac:spMkLst>
        </pc:spChg>
        <pc:spChg chg="add mod ord">
          <ac:chgData name="Sue Cardwell" userId="87a1a5ba-b6a7-4a05-b240-3aa7d74b8650" providerId="ADAL" clId="{F64FF7EC-4EE3-4476-AA28-DB2B7E09C8C4}" dt="2022-03-01T00:40:14.562" v="1197" actId="20577"/>
          <ac:spMkLst>
            <pc:docMk/>
            <pc:sldMk cId="2473467478" sldId="281"/>
            <ac:spMk id="6" creationId="{591777CE-B313-40F9-90DD-24A762768B16}"/>
          </ac:spMkLst>
        </pc:spChg>
        <pc:spChg chg="add del">
          <ac:chgData name="Sue Cardwell" userId="87a1a5ba-b6a7-4a05-b240-3aa7d74b8650" providerId="ADAL" clId="{F64FF7EC-4EE3-4476-AA28-DB2B7E09C8C4}" dt="2022-03-01T00:09:23.021" v="869" actId="478"/>
          <ac:spMkLst>
            <pc:docMk/>
            <pc:sldMk cId="2473467478" sldId="281"/>
            <ac:spMk id="7" creationId="{C0C78CDC-9126-42C7-A995-C81FD43F53BC}"/>
          </ac:spMkLst>
        </pc:spChg>
        <pc:spChg chg="add mod">
          <ac:chgData name="Sue Cardwell" userId="87a1a5ba-b6a7-4a05-b240-3aa7d74b8650" providerId="ADAL" clId="{F64FF7EC-4EE3-4476-AA28-DB2B7E09C8C4}" dt="2022-03-01T00:10:43.463" v="890" actId="14100"/>
          <ac:spMkLst>
            <pc:docMk/>
            <pc:sldMk cId="2473467478" sldId="281"/>
            <ac:spMk id="8" creationId="{DEC7C5FA-D983-4F30-98E2-6A16D433D562}"/>
          </ac:spMkLst>
        </pc:spChg>
        <pc:spChg chg="add mod">
          <ac:chgData name="Sue Cardwell" userId="87a1a5ba-b6a7-4a05-b240-3aa7d74b8650" providerId="ADAL" clId="{F64FF7EC-4EE3-4476-AA28-DB2B7E09C8C4}" dt="2022-03-01T00:14:15.411" v="1107"/>
          <ac:spMkLst>
            <pc:docMk/>
            <pc:sldMk cId="2473467478" sldId="281"/>
            <ac:spMk id="9" creationId="{746F0E8B-BFBC-44CE-9BCE-82E2E4C3070D}"/>
          </ac:spMkLst>
        </pc:spChg>
        <pc:spChg chg="add mod">
          <ac:chgData name="Sue Cardwell" userId="87a1a5ba-b6a7-4a05-b240-3aa7d74b8650" providerId="ADAL" clId="{F64FF7EC-4EE3-4476-AA28-DB2B7E09C8C4}" dt="2022-03-01T00:39:59.204" v="1180"/>
          <ac:spMkLst>
            <pc:docMk/>
            <pc:sldMk cId="2473467478" sldId="281"/>
            <ac:spMk id="10" creationId="{4FE0CAC7-FDD3-426A-8EC5-9B93085CE59C}"/>
          </ac:spMkLst>
        </pc:spChg>
      </pc:sldChg>
      <pc:sldChg chg="addCm">
        <pc:chgData name="Sue Cardwell" userId="87a1a5ba-b6a7-4a05-b240-3aa7d74b8650" providerId="ADAL" clId="{F64FF7EC-4EE3-4476-AA28-DB2B7E09C8C4}" dt="2022-02-28T23:59:46.018" v="830"/>
        <pc:sldMkLst>
          <pc:docMk/>
          <pc:sldMk cId="2141863562" sldId="283"/>
        </pc:sldMkLst>
      </pc:sldChg>
      <pc:sldChg chg="addSp modSp mod addCm modCm">
        <pc:chgData name="Sue Cardwell" userId="87a1a5ba-b6a7-4a05-b240-3aa7d74b8650" providerId="ADAL" clId="{F64FF7EC-4EE3-4476-AA28-DB2B7E09C8C4}" dt="2022-03-01T01:46:15.865" v="1704" actId="1076"/>
        <pc:sldMkLst>
          <pc:docMk/>
          <pc:sldMk cId="1584609565" sldId="286"/>
        </pc:sldMkLst>
        <pc:spChg chg="mod">
          <ac:chgData name="Sue Cardwell" userId="87a1a5ba-b6a7-4a05-b240-3aa7d74b8650" providerId="ADAL" clId="{F64FF7EC-4EE3-4476-AA28-DB2B7E09C8C4}" dt="2022-03-01T01:46:13.237" v="1703" actId="554"/>
          <ac:spMkLst>
            <pc:docMk/>
            <pc:sldMk cId="1584609565" sldId="286"/>
            <ac:spMk id="3" creationId="{17E5969E-F1A2-44DA-BA90-6C50C12993CB}"/>
          </ac:spMkLst>
        </pc:spChg>
        <pc:spChg chg="mod">
          <ac:chgData name="Sue Cardwell" userId="87a1a5ba-b6a7-4a05-b240-3aa7d74b8650" providerId="ADAL" clId="{F64FF7EC-4EE3-4476-AA28-DB2B7E09C8C4}" dt="2022-03-01T01:46:13.237" v="1703" actId="554"/>
          <ac:spMkLst>
            <pc:docMk/>
            <pc:sldMk cId="1584609565" sldId="286"/>
            <ac:spMk id="4" creationId="{56A805CA-5C90-43E0-BCEF-535B9F893DB8}"/>
          </ac:spMkLst>
        </pc:spChg>
        <pc:picChg chg="add mod">
          <ac:chgData name="Sue Cardwell" userId="87a1a5ba-b6a7-4a05-b240-3aa7d74b8650" providerId="ADAL" clId="{F64FF7EC-4EE3-4476-AA28-DB2B7E09C8C4}" dt="2022-03-01T01:46:15.865" v="1704" actId="1076"/>
          <ac:picMkLst>
            <pc:docMk/>
            <pc:sldMk cId="1584609565" sldId="286"/>
            <ac:picMk id="6" creationId="{0EFFA589-F353-4510-8785-AF3A7367CDA3}"/>
          </ac:picMkLst>
        </pc:picChg>
      </pc:sldChg>
      <pc:sldChg chg="modSp mod addCm modCm">
        <pc:chgData name="Sue Cardwell" userId="87a1a5ba-b6a7-4a05-b240-3aa7d74b8650" providerId="ADAL" clId="{F64FF7EC-4EE3-4476-AA28-DB2B7E09C8C4}" dt="2022-03-01T00:58:02.534" v="1453" actId="207"/>
        <pc:sldMkLst>
          <pc:docMk/>
          <pc:sldMk cId="358932307" sldId="289"/>
        </pc:sldMkLst>
        <pc:spChg chg="mod">
          <ac:chgData name="Sue Cardwell" userId="87a1a5ba-b6a7-4a05-b240-3aa7d74b8650" providerId="ADAL" clId="{F64FF7EC-4EE3-4476-AA28-DB2B7E09C8C4}" dt="2022-03-01T00:58:02.534" v="1453" actId="207"/>
          <ac:spMkLst>
            <pc:docMk/>
            <pc:sldMk cId="358932307" sldId="289"/>
            <ac:spMk id="3" creationId="{A091DEA3-60A6-4B31-B540-70A4D670767C}"/>
          </ac:spMkLst>
        </pc:spChg>
      </pc:sldChg>
      <pc:sldChg chg="modSp mod addCm">
        <pc:chgData name="Sue Cardwell" userId="87a1a5ba-b6a7-4a05-b240-3aa7d74b8650" providerId="ADAL" clId="{F64FF7EC-4EE3-4476-AA28-DB2B7E09C8C4}" dt="2022-03-01T00:53:35.772" v="1391"/>
        <pc:sldMkLst>
          <pc:docMk/>
          <pc:sldMk cId="2208898919" sldId="290"/>
        </pc:sldMkLst>
        <pc:spChg chg="mod">
          <ac:chgData name="Sue Cardwell" userId="87a1a5ba-b6a7-4a05-b240-3aa7d74b8650" providerId="ADAL" clId="{F64FF7EC-4EE3-4476-AA28-DB2B7E09C8C4}" dt="2022-03-01T00:49:00.319" v="1390" actId="207"/>
          <ac:spMkLst>
            <pc:docMk/>
            <pc:sldMk cId="2208898919" sldId="290"/>
            <ac:spMk id="3" creationId="{56C8470F-0834-4033-88B6-6989364212F7}"/>
          </ac:spMkLst>
        </pc:spChg>
        <pc:spChg chg="mod">
          <ac:chgData name="Sue Cardwell" userId="87a1a5ba-b6a7-4a05-b240-3aa7d74b8650" providerId="ADAL" clId="{F64FF7EC-4EE3-4476-AA28-DB2B7E09C8C4}" dt="2022-03-01T00:42:20.717" v="1238" actId="14100"/>
          <ac:spMkLst>
            <pc:docMk/>
            <pc:sldMk cId="2208898919" sldId="290"/>
            <ac:spMk id="6" creationId="{36C93BEB-564C-44D1-A168-236DE31A9BA5}"/>
          </ac:spMkLst>
        </pc:spChg>
      </pc:sldChg>
      <pc:sldChg chg="addSp modSp add mod modClrScheme addCm modCm chgLayout">
        <pc:chgData name="Sue Cardwell" userId="87a1a5ba-b6a7-4a05-b240-3aa7d74b8650" providerId="ADAL" clId="{F64FF7EC-4EE3-4476-AA28-DB2B7E09C8C4}" dt="2022-02-28T23:14:36.814" v="503" actId="20577"/>
        <pc:sldMkLst>
          <pc:docMk/>
          <pc:sldMk cId="1185190488" sldId="291"/>
        </pc:sldMkLst>
        <pc:spChg chg="mod ord">
          <ac:chgData name="Sue Cardwell" userId="87a1a5ba-b6a7-4a05-b240-3aa7d74b8650" providerId="ADAL" clId="{F64FF7EC-4EE3-4476-AA28-DB2B7E09C8C4}" dt="2022-02-28T23:09:27.226" v="4" actId="700"/>
          <ac:spMkLst>
            <pc:docMk/>
            <pc:sldMk cId="1185190488" sldId="291"/>
            <ac:spMk id="2" creationId="{F2AFF8CE-BFA4-4235-A262-DF7D007D5560}"/>
          </ac:spMkLst>
        </pc:spChg>
        <pc:spChg chg="mod ord">
          <ac:chgData name="Sue Cardwell" userId="87a1a5ba-b6a7-4a05-b240-3aa7d74b8650" providerId="ADAL" clId="{F64FF7EC-4EE3-4476-AA28-DB2B7E09C8C4}" dt="2022-02-28T23:14:13.912" v="473" actId="14100"/>
          <ac:spMkLst>
            <pc:docMk/>
            <pc:sldMk cId="1185190488" sldId="291"/>
            <ac:spMk id="3" creationId="{E86210F1-8EAD-4F2F-9ACF-9736E8903A8C}"/>
          </ac:spMkLst>
        </pc:spChg>
        <pc:spChg chg="add mod ord">
          <ac:chgData name="Sue Cardwell" userId="87a1a5ba-b6a7-4a05-b240-3aa7d74b8650" providerId="ADAL" clId="{F64FF7EC-4EE3-4476-AA28-DB2B7E09C8C4}" dt="2022-02-28T23:14:13.912" v="473" actId="14100"/>
          <ac:spMkLst>
            <pc:docMk/>
            <pc:sldMk cId="1185190488" sldId="291"/>
            <ac:spMk id="4" creationId="{3607A278-F692-465E-AE3F-619F761310DE}"/>
          </ac:spMkLst>
        </pc:spChg>
        <pc:spChg chg="add mod ord">
          <ac:chgData name="Sue Cardwell" userId="87a1a5ba-b6a7-4a05-b240-3aa7d74b8650" providerId="ADAL" clId="{F64FF7EC-4EE3-4476-AA28-DB2B7E09C8C4}" dt="2022-02-28T23:14:36.814" v="503" actId="20577"/>
          <ac:spMkLst>
            <pc:docMk/>
            <pc:sldMk cId="1185190488" sldId="291"/>
            <ac:spMk id="5" creationId="{A3425BF5-C35D-4E5F-9482-F3AEEE498D7F}"/>
          </ac:spMkLst>
        </pc:spChg>
        <pc:spChg chg="add mod ord">
          <ac:chgData name="Sue Cardwell" userId="87a1a5ba-b6a7-4a05-b240-3aa7d74b8650" providerId="ADAL" clId="{F64FF7EC-4EE3-4476-AA28-DB2B7E09C8C4}" dt="2022-02-28T23:14:18.637" v="474" actId="1076"/>
          <ac:spMkLst>
            <pc:docMk/>
            <pc:sldMk cId="1185190488" sldId="291"/>
            <ac:spMk id="6" creationId="{47DE46C7-42F6-4597-8DB3-06DEF452D6CE}"/>
          </ac:spMkLst>
        </pc:spChg>
      </pc:sldChg>
      <pc:sldChg chg="addSp modSp add mod addCm">
        <pc:chgData name="Sue Cardwell" userId="87a1a5ba-b6a7-4a05-b240-3aa7d74b8650" providerId="ADAL" clId="{F64FF7EC-4EE3-4476-AA28-DB2B7E09C8C4}" dt="2022-02-28T23:53:57.799" v="729" actId="207"/>
        <pc:sldMkLst>
          <pc:docMk/>
          <pc:sldMk cId="4197672039" sldId="292"/>
        </pc:sldMkLst>
        <pc:spChg chg="mod">
          <ac:chgData name="Sue Cardwell" userId="87a1a5ba-b6a7-4a05-b240-3aa7d74b8650" providerId="ADAL" clId="{F64FF7EC-4EE3-4476-AA28-DB2B7E09C8C4}" dt="2022-02-28T23:53:57.799" v="729" actId="207"/>
          <ac:spMkLst>
            <pc:docMk/>
            <pc:sldMk cId="4197672039" sldId="292"/>
            <ac:spMk id="7" creationId="{BCAD1087-6701-4CD0-A0EB-E332BEAF8FDF}"/>
          </ac:spMkLst>
        </pc:spChg>
        <pc:spChg chg="mod">
          <ac:chgData name="Sue Cardwell" userId="87a1a5ba-b6a7-4a05-b240-3aa7d74b8650" providerId="ADAL" clId="{F64FF7EC-4EE3-4476-AA28-DB2B7E09C8C4}" dt="2022-02-28T23:53:57.799" v="729" actId="207"/>
          <ac:spMkLst>
            <pc:docMk/>
            <pc:sldMk cId="4197672039" sldId="292"/>
            <ac:spMk id="8" creationId="{813DBF0F-2E48-4930-9A1C-DD3587635489}"/>
          </ac:spMkLst>
        </pc:spChg>
        <pc:spChg chg="mod">
          <ac:chgData name="Sue Cardwell" userId="87a1a5ba-b6a7-4a05-b240-3aa7d74b8650" providerId="ADAL" clId="{F64FF7EC-4EE3-4476-AA28-DB2B7E09C8C4}" dt="2022-02-28T23:53:57.799" v="729" actId="207"/>
          <ac:spMkLst>
            <pc:docMk/>
            <pc:sldMk cId="4197672039" sldId="292"/>
            <ac:spMk id="9" creationId="{52CF86B3-7B08-4001-80CA-746CB090ED4C}"/>
          </ac:spMkLst>
        </pc:spChg>
        <pc:spChg chg="mod">
          <ac:chgData name="Sue Cardwell" userId="87a1a5ba-b6a7-4a05-b240-3aa7d74b8650" providerId="ADAL" clId="{F64FF7EC-4EE3-4476-AA28-DB2B7E09C8C4}" dt="2022-02-28T23:53:57.799" v="729" actId="207"/>
          <ac:spMkLst>
            <pc:docMk/>
            <pc:sldMk cId="4197672039" sldId="292"/>
            <ac:spMk id="10" creationId="{017933E3-FE1C-4605-B7AE-CE1A7B47E37B}"/>
          </ac:spMkLst>
        </pc:spChg>
        <pc:spChg chg="mod">
          <ac:chgData name="Sue Cardwell" userId="87a1a5ba-b6a7-4a05-b240-3aa7d74b8650" providerId="ADAL" clId="{F64FF7EC-4EE3-4476-AA28-DB2B7E09C8C4}" dt="2022-02-28T23:53:31.212" v="727" actId="1036"/>
          <ac:spMkLst>
            <pc:docMk/>
            <pc:sldMk cId="4197672039" sldId="292"/>
            <ac:spMk id="11" creationId="{7B172927-E262-4BBE-9EAC-88C52DB60132}"/>
          </ac:spMkLst>
        </pc:spChg>
        <pc:spChg chg="mod">
          <ac:chgData name="Sue Cardwell" userId="87a1a5ba-b6a7-4a05-b240-3aa7d74b8650" providerId="ADAL" clId="{F64FF7EC-4EE3-4476-AA28-DB2B7E09C8C4}" dt="2022-02-28T23:47:12.262" v="606" actId="1076"/>
          <ac:spMkLst>
            <pc:docMk/>
            <pc:sldMk cId="4197672039" sldId="292"/>
            <ac:spMk id="12" creationId="{2CD37748-70EC-481D-ACEC-3FEB02578567}"/>
          </ac:spMkLst>
        </pc:spChg>
        <pc:spChg chg="mod">
          <ac:chgData name="Sue Cardwell" userId="87a1a5ba-b6a7-4a05-b240-3aa7d74b8650" providerId="ADAL" clId="{F64FF7EC-4EE3-4476-AA28-DB2B7E09C8C4}" dt="2022-02-28T23:47:26.409" v="607" actId="1076"/>
          <ac:spMkLst>
            <pc:docMk/>
            <pc:sldMk cId="4197672039" sldId="292"/>
            <ac:spMk id="13" creationId="{CAEF4A94-DD74-41D8-8B07-EC9BE06416BA}"/>
          </ac:spMkLst>
        </pc:spChg>
        <pc:spChg chg="mod">
          <ac:chgData name="Sue Cardwell" userId="87a1a5ba-b6a7-4a05-b240-3aa7d74b8650" providerId="ADAL" clId="{F64FF7EC-4EE3-4476-AA28-DB2B7E09C8C4}" dt="2022-02-28T23:47:26.409" v="607" actId="1076"/>
          <ac:spMkLst>
            <pc:docMk/>
            <pc:sldMk cId="4197672039" sldId="292"/>
            <ac:spMk id="14" creationId="{4ACE5F1A-906E-45BB-B46B-8797C20EA7EF}"/>
          </ac:spMkLst>
        </pc:spChg>
        <pc:spChg chg="mod">
          <ac:chgData name="Sue Cardwell" userId="87a1a5ba-b6a7-4a05-b240-3aa7d74b8650" providerId="ADAL" clId="{F64FF7EC-4EE3-4476-AA28-DB2B7E09C8C4}" dt="2022-02-28T23:47:26.409" v="607" actId="1076"/>
          <ac:spMkLst>
            <pc:docMk/>
            <pc:sldMk cId="4197672039" sldId="292"/>
            <ac:spMk id="15" creationId="{46BA2DFB-7A57-41D5-A04A-6760A509E654}"/>
          </ac:spMkLst>
        </pc:spChg>
        <pc:spChg chg="mod">
          <ac:chgData name="Sue Cardwell" userId="87a1a5ba-b6a7-4a05-b240-3aa7d74b8650" providerId="ADAL" clId="{F64FF7EC-4EE3-4476-AA28-DB2B7E09C8C4}" dt="2022-02-28T23:47:26.409" v="607" actId="1076"/>
          <ac:spMkLst>
            <pc:docMk/>
            <pc:sldMk cId="4197672039" sldId="292"/>
            <ac:spMk id="16" creationId="{08A86A86-0E2F-425E-9119-17E10A9682CA}"/>
          </ac:spMkLst>
        </pc:spChg>
        <pc:spChg chg="mod">
          <ac:chgData name="Sue Cardwell" userId="87a1a5ba-b6a7-4a05-b240-3aa7d74b8650" providerId="ADAL" clId="{F64FF7EC-4EE3-4476-AA28-DB2B7E09C8C4}" dt="2022-02-28T23:47:26.409" v="607" actId="1076"/>
          <ac:spMkLst>
            <pc:docMk/>
            <pc:sldMk cId="4197672039" sldId="292"/>
            <ac:spMk id="17" creationId="{A85D3B17-E3C9-4F6A-978E-7C57F30C01C9}"/>
          </ac:spMkLst>
        </pc:spChg>
        <pc:spChg chg="mod">
          <ac:chgData name="Sue Cardwell" userId="87a1a5ba-b6a7-4a05-b240-3aa7d74b8650" providerId="ADAL" clId="{F64FF7EC-4EE3-4476-AA28-DB2B7E09C8C4}" dt="2022-02-28T23:47:26.409" v="607" actId="1076"/>
          <ac:spMkLst>
            <pc:docMk/>
            <pc:sldMk cId="4197672039" sldId="292"/>
            <ac:spMk id="19" creationId="{DC56F1F2-338F-4720-B974-558CE79A0FF2}"/>
          </ac:spMkLst>
        </pc:spChg>
        <pc:spChg chg="mod">
          <ac:chgData name="Sue Cardwell" userId="87a1a5ba-b6a7-4a05-b240-3aa7d74b8650" providerId="ADAL" clId="{F64FF7EC-4EE3-4476-AA28-DB2B7E09C8C4}" dt="2022-02-28T23:47:26.409" v="607" actId="1076"/>
          <ac:spMkLst>
            <pc:docMk/>
            <pc:sldMk cId="4197672039" sldId="292"/>
            <ac:spMk id="20" creationId="{5E6654BE-A627-4C33-B01A-AF10D64C6814}"/>
          </ac:spMkLst>
        </pc:spChg>
        <pc:spChg chg="mod">
          <ac:chgData name="Sue Cardwell" userId="87a1a5ba-b6a7-4a05-b240-3aa7d74b8650" providerId="ADAL" clId="{F64FF7EC-4EE3-4476-AA28-DB2B7E09C8C4}" dt="2022-02-28T23:49:44.123" v="696" actId="1036"/>
          <ac:spMkLst>
            <pc:docMk/>
            <pc:sldMk cId="4197672039" sldId="292"/>
            <ac:spMk id="35" creationId="{F95D5DAA-351A-4B2B-86B9-F3A45130957D}"/>
          </ac:spMkLst>
        </pc:spChg>
        <pc:spChg chg="add mod">
          <ac:chgData name="Sue Cardwell" userId="87a1a5ba-b6a7-4a05-b240-3aa7d74b8650" providerId="ADAL" clId="{F64FF7EC-4EE3-4476-AA28-DB2B7E09C8C4}" dt="2022-02-28T23:53:57.799" v="729" actId="207"/>
          <ac:spMkLst>
            <pc:docMk/>
            <pc:sldMk cId="4197672039" sldId="292"/>
            <ac:spMk id="36" creationId="{79035F95-05DE-4A73-8302-F57FF3A486A2}"/>
          </ac:spMkLst>
        </pc:spChg>
        <pc:spChg chg="mod">
          <ac:chgData name="Sue Cardwell" userId="87a1a5ba-b6a7-4a05-b240-3aa7d74b8650" providerId="ADAL" clId="{F64FF7EC-4EE3-4476-AA28-DB2B7E09C8C4}" dt="2022-02-28T23:40:53.765" v="594" actId="14100"/>
          <ac:spMkLst>
            <pc:docMk/>
            <pc:sldMk cId="4197672039" sldId="292"/>
            <ac:spMk id="37" creationId="{AC7F7632-1FBA-43EE-BA54-02EFD1ECA630}"/>
          </ac:spMkLst>
        </pc:spChg>
        <pc:spChg chg="add mod">
          <ac:chgData name="Sue Cardwell" userId="87a1a5ba-b6a7-4a05-b240-3aa7d74b8650" providerId="ADAL" clId="{F64FF7EC-4EE3-4476-AA28-DB2B7E09C8C4}" dt="2022-02-28T23:53:57.799" v="729" actId="207"/>
          <ac:spMkLst>
            <pc:docMk/>
            <pc:sldMk cId="4197672039" sldId="292"/>
            <ac:spMk id="38" creationId="{449CCBB0-F70D-4F19-9E13-7B65F54E0E16}"/>
          </ac:spMkLst>
        </pc:spChg>
        <pc:spChg chg="add mod">
          <ac:chgData name="Sue Cardwell" userId="87a1a5ba-b6a7-4a05-b240-3aa7d74b8650" providerId="ADAL" clId="{F64FF7EC-4EE3-4476-AA28-DB2B7E09C8C4}" dt="2022-02-28T23:53:57.799" v="729" actId="207"/>
          <ac:spMkLst>
            <pc:docMk/>
            <pc:sldMk cId="4197672039" sldId="292"/>
            <ac:spMk id="39" creationId="{95B6C257-2D3E-4ACC-AAD2-1E6CB7547BB7}"/>
          </ac:spMkLst>
        </pc:spChg>
        <pc:spChg chg="mod">
          <ac:chgData name="Sue Cardwell" userId="87a1a5ba-b6a7-4a05-b240-3aa7d74b8650" providerId="ADAL" clId="{F64FF7EC-4EE3-4476-AA28-DB2B7E09C8C4}" dt="2022-02-28T23:53:19.457" v="715" actId="1035"/>
          <ac:spMkLst>
            <pc:docMk/>
            <pc:sldMk cId="4197672039" sldId="292"/>
            <ac:spMk id="44" creationId="{A148FF80-E5E4-4635-8F38-96B83DB0FBF2}"/>
          </ac:spMkLst>
        </pc:spChg>
        <pc:spChg chg="mod">
          <ac:chgData name="Sue Cardwell" userId="87a1a5ba-b6a7-4a05-b240-3aa7d74b8650" providerId="ADAL" clId="{F64FF7EC-4EE3-4476-AA28-DB2B7E09C8C4}" dt="2022-02-28T23:53:19.457" v="715" actId="1035"/>
          <ac:spMkLst>
            <pc:docMk/>
            <pc:sldMk cId="4197672039" sldId="292"/>
            <ac:spMk id="45" creationId="{55E0BBF4-25E8-419B-99FC-310776948A28}"/>
          </ac:spMkLst>
        </pc:spChg>
        <pc:spChg chg="mod">
          <ac:chgData name="Sue Cardwell" userId="87a1a5ba-b6a7-4a05-b240-3aa7d74b8650" providerId="ADAL" clId="{F64FF7EC-4EE3-4476-AA28-DB2B7E09C8C4}" dt="2022-02-28T23:53:19.457" v="715" actId="1035"/>
          <ac:spMkLst>
            <pc:docMk/>
            <pc:sldMk cId="4197672039" sldId="292"/>
            <ac:spMk id="46" creationId="{15033372-F81B-456C-88FF-4DA8F815900B}"/>
          </ac:spMkLst>
        </pc:spChg>
        <pc:spChg chg="mod">
          <ac:chgData name="Sue Cardwell" userId="87a1a5ba-b6a7-4a05-b240-3aa7d74b8650" providerId="ADAL" clId="{F64FF7EC-4EE3-4476-AA28-DB2B7E09C8C4}" dt="2022-02-28T23:53:19.457" v="715" actId="1035"/>
          <ac:spMkLst>
            <pc:docMk/>
            <pc:sldMk cId="4197672039" sldId="292"/>
            <ac:spMk id="47" creationId="{47E33523-380B-42A0-98F3-5EB51B00DB3E}"/>
          </ac:spMkLst>
        </pc:spChg>
        <pc:spChg chg="add mod">
          <ac:chgData name="Sue Cardwell" userId="87a1a5ba-b6a7-4a05-b240-3aa7d74b8650" providerId="ADAL" clId="{F64FF7EC-4EE3-4476-AA28-DB2B7E09C8C4}" dt="2022-02-28T23:53:57.799" v="729" actId="207"/>
          <ac:spMkLst>
            <pc:docMk/>
            <pc:sldMk cId="4197672039" sldId="292"/>
            <ac:spMk id="48" creationId="{85B081FF-6829-49CC-9157-9CD0F80A6BDB}"/>
          </ac:spMkLst>
        </pc:spChg>
        <pc:spChg chg="add mod">
          <ac:chgData name="Sue Cardwell" userId="87a1a5ba-b6a7-4a05-b240-3aa7d74b8650" providerId="ADAL" clId="{F64FF7EC-4EE3-4476-AA28-DB2B7E09C8C4}" dt="2022-02-28T23:53:57.799" v="729" actId="207"/>
          <ac:spMkLst>
            <pc:docMk/>
            <pc:sldMk cId="4197672039" sldId="292"/>
            <ac:spMk id="49" creationId="{40A39DF3-FA46-44DD-B877-CFDC3676812D}"/>
          </ac:spMkLst>
        </pc:spChg>
        <pc:spChg chg="mod">
          <ac:chgData name="Sue Cardwell" userId="87a1a5ba-b6a7-4a05-b240-3aa7d74b8650" providerId="ADAL" clId="{F64FF7EC-4EE3-4476-AA28-DB2B7E09C8C4}" dt="2022-02-28T23:40:45.032" v="588" actId="14100"/>
          <ac:spMkLst>
            <pc:docMk/>
            <pc:sldMk cId="4197672039" sldId="292"/>
            <ac:spMk id="53" creationId="{6116AB85-0DC6-4D4E-BF3D-661E7E303366}"/>
          </ac:spMkLst>
        </pc:spChg>
        <pc:spChg chg="mod">
          <ac:chgData name="Sue Cardwell" userId="87a1a5ba-b6a7-4a05-b240-3aa7d74b8650" providerId="ADAL" clId="{F64FF7EC-4EE3-4476-AA28-DB2B7E09C8C4}" dt="2022-02-28T23:49:44.123" v="696" actId="1036"/>
          <ac:spMkLst>
            <pc:docMk/>
            <pc:sldMk cId="4197672039" sldId="292"/>
            <ac:spMk id="56" creationId="{7BE3CA93-EEBD-4A6C-9E74-082950846A69}"/>
          </ac:spMkLst>
        </pc:spChg>
        <pc:graphicFrameChg chg="modGraphic">
          <ac:chgData name="Sue Cardwell" userId="87a1a5ba-b6a7-4a05-b240-3aa7d74b8650" providerId="ADAL" clId="{F64FF7EC-4EE3-4476-AA28-DB2B7E09C8C4}" dt="2022-02-28T23:51:37.292" v="705" actId="207"/>
          <ac:graphicFrameMkLst>
            <pc:docMk/>
            <pc:sldMk cId="4197672039" sldId="292"/>
            <ac:graphicFrameMk id="5" creationId="{01EA857E-844C-4FA2-8612-62D0E111131B}"/>
          </ac:graphicFrameMkLst>
        </pc:graphicFrameChg>
        <pc:picChg chg="mod">
          <ac:chgData name="Sue Cardwell" userId="87a1a5ba-b6a7-4a05-b240-3aa7d74b8650" providerId="ADAL" clId="{F64FF7EC-4EE3-4476-AA28-DB2B7E09C8C4}" dt="2022-02-28T23:53:31.212" v="727" actId="1036"/>
          <ac:picMkLst>
            <pc:docMk/>
            <pc:sldMk cId="4197672039" sldId="292"/>
            <ac:picMk id="6" creationId="{5C6C67BF-5B93-443E-BFFC-1B0B8DAC9F89}"/>
          </ac:picMkLst>
        </pc:picChg>
        <pc:picChg chg="mod">
          <ac:chgData name="Sue Cardwell" userId="87a1a5ba-b6a7-4a05-b240-3aa7d74b8650" providerId="ADAL" clId="{F64FF7EC-4EE3-4476-AA28-DB2B7E09C8C4}" dt="2022-02-28T23:49:44.123" v="696" actId="1036"/>
          <ac:picMkLst>
            <pc:docMk/>
            <pc:sldMk cId="4197672039" sldId="292"/>
            <ac:picMk id="34" creationId="{4330F2C6-57A6-4729-AC04-8AC4EA1E5342}"/>
          </ac:picMkLst>
        </pc:picChg>
        <pc:picChg chg="mod">
          <ac:chgData name="Sue Cardwell" userId="87a1a5ba-b6a7-4a05-b240-3aa7d74b8650" providerId="ADAL" clId="{F64FF7EC-4EE3-4476-AA28-DB2B7E09C8C4}" dt="2022-02-28T23:53:19.457" v="715" actId="1035"/>
          <ac:picMkLst>
            <pc:docMk/>
            <pc:sldMk cId="4197672039" sldId="292"/>
            <ac:picMk id="40" creationId="{F35E7580-6348-404F-BE00-3FE3E025A456}"/>
          </ac:picMkLst>
        </pc:picChg>
        <pc:picChg chg="mod">
          <ac:chgData name="Sue Cardwell" userId="87a1a5ba-b6a7-4a05-b240-3aa7d74b8650" providerId="ADAL" clId="{F64FF7EC-4EE3-4476-AA28-DB2B7E09C8C4}" dt="2022-02-28T23:53:19.457" v="715" actId="1035"/>
          <ac:picMkLst>
            <pc:docMk/>
            <pc:sldMk cId="4197672039" sldId="292"/>
            <ac:picMk id="41" creationId="{272F5453-2623-42D1-B6BE-BD85A084BD50}"/>
          </ac:picMkLst>
        </pc:picChg>
        <pc:picChg chg="mod">
          <ac:chgData name="Sue Cardwell" userId="87a1a5ba-b6a7-4a05-b240-3aa7d74b8650" providerId="ADAL" clId="{F64FF7EC-4EE3-4476-AA28-DB2B7E09C8C4}" dt="2022-02-28T23:53:19.457" v="715" actId="1035"/>
          <ac:picMkLst>
            <pc:docMk/>
            <pc:sldMk cId="4197672039" sldId="292"/>
            <ac:picMk id="42" creationId="{74C16301-D7BC-4F5F-BA88-DB4B20C79AEB}"/>
          </ac:picMkLst>
        </pc:picChg>
        <pc:picChg chg="mod">
          <ac:chgData name="Sue Cardwell" userId="87a1a5ba-b6a7-4a05-b240-3aa7d74b8650" providerId="ADAL" clId="{F64FF7EC-4EE3-4476-AA28-DB2B7E09C8C4}" dt="2022-02-28T23:53:19.457" v="715" actId="1035"/>
          <ac:picMkLst>
            <pc:docMk/>
            <pc:sldMk cId="4197672039" sldId="292"/>
            <ac:picMk id="43" creationId="{D74BFCEF-EDDB-4876-9604-005BA5EE7AE9}"/>
          </ac:picMkLst>
        </pc:picChg>
        <pc:picChg chg="mod">
          <ac:chgData name="Sue Cardwell" userId="87a1a5ba-b6a7-4a05-b240-3aa7d74b8650" providerId="ADAL" clId="{F64FF7EC-4EE3-4476-AA28-DB2B7E09C8C4}" dt="2022-02-28T23:49:44.123" v="696" actId="1036"/>
          <ac:picMkLst>
            <pc:docMk/>
            <pc:sldMk cId="4197672039" sldId="292"/>
            <ac:picMk id="55" creationId="{97E4494A-F571-4F6B-9C1C-656EA201793F}"/>
          </ac:picMkLst>
        </pc:picChg>
      </pc:sldChg>
      <pc:sldChg chg="addSp delSp modSp new mod modClrScheme chgLayout">
        <pc:chgData name="Sue Cardwell" userId="87a1a5ba-b6a7-4a05-b240-3aa7d74b8650" providerId="ADAL" clId="{F64FF7EC-4EE3-4476-AA28-DB2B7E09C8C4}" dt="2022-03-01T01:55:01.669" v="1977" actId="207"/>
        <pc:sldMkLst>
          <pc:docMk/>
          <pc:sldMk cId="2355033353" sldId="293"/>
        </pc:sldMkLst>
        <pc:spChg chg="del mod ord">
          <ac:chgData name="Sue Cardwell" userId="87a1a5ba-b6a7-4a05-b240-3aa7d74b8650" providerId="ADAL" clId="{F64FF7EC-4EE3-4476-AA28-DB2B7E09C8C4}" dt="2022-03-01T01:00:12.790" v="1455" actId="700"/>
          <ac:spMkLst>
            <pc:docMk/>
            <pc:sldMk cId="2355033353" sldId="293"/>
            <ac:spMk id="2" creationId="{8C0D59DE-475A-43E4-A519-2D829A4044D3}"/>
          </ac:spMkLst>
        </pc:spChg>
        <pc:spChg chg="del mod ord">
          <ac:chgData name="Sue Cardwell" userId="87a1a5ba-b6a7-4a05-b240-3aa7d74b8650" providerId="ADAL" clId="{F64FF7EC-4EE3-4476-AA28-DB2B7E09C8C4}" dt="2022-03-01T01:00:12.790" v="1455" actId="700"/>
          <ac:spMkLst>
            <pc:docMk/>
            <pc:sldMk cId="2355033353" sldId="293"/>
            <ac:spMk id="3" creationId="{329B7A99-6A89-42F9-9E63-FAD05543F66A}"/>
          </ac:spMkLst>
        </pc:spChg>
        <pc:spChg chg="add mod ord">
          <ac:chgData name="Sue Cardwell" userId="87a1a5ba-b6a7-4a05-b240-3aa7d74b8650" providerId="ADAL" clId="{F64FF7EC-4EE3-4476-AA28-DB2B7E09C8C4}" dt="2022-03-01T01:00:40.677" v="1461" actId="20577"/>
          <ac:spMkLst>
            <pc:docMk/>
            <pc:sldMk cId="2355033353" sldId="293"/>
            <ac:spMk id="4" creationId="{043FAA01-B6B7-474C-B026-C4A9333AE24B}"/>
          </ac:spMkLst>
        </pc:spChg>
        <pc:spChg chg="add del mod ord">
          <ac:chgData name="Sue Cardwell" userId="87a1a5ba-b6a7-4a05-b240-3aa7d74b8650" providerId="ADAL" clId="{F64FF7EC-4EE3-4476-AA28-DB2B7E09C8C4}" dt="2022-03-01T01:00:17.422" v="1456" actId="3680"/>
          <ac:spMkLst>
            <pc:docMk/>
            <pc:sldMk cId="2355033353" sldId="293"/>
            <ac:spMk id="5" creationId="{F7329E21-CC92-448E-B21D-9EB4CDBB5E02}"/>
          </ac:spMkLst>
        </pc:spChg>
        <pc:graphicFrameChg chg="add mod ord modGraphic">
          <ac:chgData name="Sue Cardwell" userId="87a1a5ba-b6a7-4a05-b240-3aa7d74b8650" providerId="ADAL" clId="{F64FF7EC-4EE3-4476-AA28-DB2B7E09C8C4}" dt="2022-03-01T01:55:01.669" v="1977" actId="207"/>
          <ac:graphicFrameMkLst>
            <pc:docMk/>
            <pc:sldMk cId="2355033353" sldId="293"/>
            <ac:graphicFrameMk id="6" creationId="{FEAC9750-898B-4C88-B841-97A63F1B8898}"/>
          </ac:graphicFrameMkLst>
        </pc:graphicFrameChg>
        <pc:picChg chg="add mod">
          <ac:chgData name="Sue Cardwell" userId="87a1a5ba-b6a7-4a05-b240-3aa7d74b8650" providerId="ADAL" clId="{F64FF7EC-4EE3-4476-AA28-DB2B7E09C8C4}" dt="2022-03-01T01:53:11.888" v="1962"/>
          <ac:picMkLst>
            <pc:docMk/>
            <pc:sldMk cId="2355033353" sldId="293"/>
            <ac:picMk id="8" creationId="{37AF6F2F-D120-4013-9E34-9EF04ACCA72D}"/>
          </ac:picMkLst>
        </pc:picChg>
        <pc:picChg chg="add mod">
          <ac:chgData name="Sue Cardwell" userId="87a1a5ba-b6a7-4a05-b240-3aa7d74b8650" providerId="ADAL" clId="{F64FF7EC-4EE3-4476-AA28-DB2B7E09C8C4}" dt="2022-03-01T01:53:42.504" v="1966" actId="1076"/>
          <ac:picMkLst>
            <pc:docMk/>
            <pc:sldMk cId="2355033353" sldId="293"/>
            <ac:picMk id="10" creationId="{C40CC755-02A6-46AE-93B9-8CB51A78FD5B}"/>
          </ac:picMkLst>
        </pc:picChg>
        <pc:picChg chg="add mod">
          <ac:chgData name="Sue Cardwell" userId="87a1a5ba-b6a7-4a05-b240-3aa7d74b8650" providerId="ADAL" clId="{F64FF7EC-4EE3-4476-AA28-DB2B7E09C8C4}" dt="2022-03-01T01:54:04.536" v="1973"/>
          <ac:picMkLst>
            <pc:docMk/>
            <pc:sldMk cId="2355033353" sldId="293"/>
            <ac:picMk id="12" creationId="{229E9674-6F5E-4B53-82ED-BEEFEA254346}"/>
          </ac:picMkLst>
        </pc:picChg>
        <pc:picChg chg="add del mod">
          <ac:chgData name="Sue Cardwell" userId="87a1a5ba-b6a7-4a05-b240-3aa7d74b8650" providerId="ADAL" clId="{F64FF7EC-4EE3-4476-AA28-DB2B7E09C8C4}" dt="2022-03-01T01:21:36.782" v="1480" actId="21"/>
          <ac:picMkLst>
            <pc:docMk/>
            <pc:sldMk cId="2355033353" sldId="293"/>
            <ac:picMk id="14" creationId="{BEBD6D98-13D1-4391-B32F-AB133BD3D414}"/>
          </ac:picMkLst>
        </pc:picChg>
        <pc:picChg chg="add mod modCrop">
          <ac:chgData name="Sue Cardwell" userId="87a1a5ba-b6a7-4a05-b240-3aa7d74b8650" providerId="ADAL" clId="{F64FF7EC-4EE3-4476-AA28-DB2B7E09C8C4}" dt="2022-03-01T01:50:58.805" v="1881" actId="1076"/>
          <ac:picMkLst>
            <pc:docMk/>
            <pc:sldMk cId="2355033353" sldId="293"/>
            <ac:picMk id="16" creationId="{A14BB0B1-9D4E-4508-835D-3120213E5C42}"/>
          </ac:picMkLst>
        </pc:picChg>
        <pc:picChg chg="add mod">
          <ac:chgData name="Sue Cardwell" userId="87a1a5ba-b6a7-4a05-b240-3aa7d74b8650" providerId="ADAL" clId="{F64FF7EC-4EE3-4476-AA28-DB2B7E09C8C4}" dt="2022-03-01T01:51:23.733" v="1887" actId="1076"/>
          <ac:picMkLst>
            <pc:docMk/>
            <pc:sldMk cId="2355033353" sldId="293"/>
            <ac:picMk id="18" creationId="{AC8F826D-CB85-49A1-871D-C44A473D3F14}"/>
          </ac:picMkLst>
        </pc:picChg>
      </pc:sldChg>
    </pc:docChg>
  </pc:docChgLst>
  <pc:docChgLst>
    <pc:chgData name="Frankie Busfield" userId="32bb4d29-b9f9-4691-8037-915d7ea719b6" providerId="ADAL" clId="{B147FBA5-5014-4D41-BC07-46A0228D13E5}"/>
    <pc:docChg chg="undo custSel addSld delSld modSld">
      <pc:chgData name="Frankie Busfield" userId="32bb4d29-b9f9-4691-8037-915d7ea719b6" providerId="ADAL" clId="{B147FBA5-5014-4D41-BC07-46A0228D13E5}" dt="2022-03-02T19:51:01.159" v="1885" actId="207"/>
      <pc:docMkLst>
        <pc:docMk/>
      </pc:docMkLst>
      <pc:sldChg chg="addSp delSp modSp mod delCm">
        <pc:chgData name="Frankie Busfield" userId="32bb4d29-b9f9-4691-8037-915d7ea719b6" providerId="ADAL" clId="{B147FBA5-5014-4D41-BC07-46A0228D13E5}" dt="2022-03-01T02:13:30.878" v="546" actId="1076"/>
        <pc:sldMkLst>
          <pc:docMk/>
          <pc:sldMk cId="630457777" sldId="256"/>
        </pc:sldMkLst>
        <pc:spChg chg="mod">
          <ac:chgData name="Frankie Busfield" userId="32bb4d29-b9f9-4691-8037-915d7ea719b6" providerId="ADAL" clId="{B147FBA5-5014-4D41-BC07-46A0228D13E5}" dt="2022-03-01T00:56:12.896" v="301" actId="1076"/>
          <ac:spMkLst>
            <pc:docMk/>
            <pc:sldMk cId="630457777" sldId="256"/>
            <ac:spMk id="3" creationId="{BFE18BD2-A5E9-4AD1-BD93-B941C7CE0CE3}"/>
          </ac:spMkLst>
        </pc:spChg>
        <pc:spChg chg="mod">
          <ac:chgData name="Frankie Busfield" userId="32bb4d29-b9f9-4691-8037-915d7ea719b6" providerId="ADAL" clId="{B147FBA5-5014-4D41-BC07-46A0228D13E5}" dt="2022-03-01T00:56:12.896" v="301" actId="1076"/>
          <ac:spMkLst>
            <pc:docMk/>
            <pc:sldMk cId="630457777" sldId="256"/>
            <ac:spMk id="10" creationId="{C8D99C37-E61C-4B63-88EC-3588C562E0F5}"/>
          </ac:spMkLst>
        </pc:spChg>
        <pc:picChg chg="add del">
          <ac:chgData name="Frankie Busfield" userId="32bb4d29-b9f9-4691-8037-915d7ea719b6" providerId="ADAL" clId="{B147FBA5-5014-4D41-BC07-46A0228D13E5}" dt="2022-03-01T01:13:47.988" v="457" actId="478"/>
          <ac:picMkLst>
            <pc:docMk/>
            <pc:sldMk cId="630457777" sldId="256"/>
            <ac:picMk id="4" creationId="{02F2A5F0-8BF1-4909-A5FC-1CB37770A552}"/>
          </ac:picMkLst>
        </pc:picChg>
        <pc:picChg chg="add del mod">
          <ac:chgData name="Frankie Busfield" userId="32bb4d29-b9f9-4691-8037-915d7ea719b6" providerId="ADAL" clId="{B147FBA5-5014-4D41-BC07-46A0228D13E5}" dt="2022-03-01T01:21:43.623" v="463" actId="478"/>
          <ac:picMkLst>
            <pc:docMk/>
            <pc:sldMk cId="630457777" sldId="256"/>
            <ac:picMk id="6" creationId="{F5ECE6F3-5285-485C-BBA1-F5FF1BDB25B0}"/>
          </ac:picMkLst>
        </pc:picChg>
        <pc:picChg chg="mod">
          <ac:chgData name="Frankie Busfield" userId="32bb4d29-b9f9-4691-8037-915d7ea719b6" providerId="ADAL" clId="{B147FBA5-5014-4D41-BC07-46A0228D13E5}" dt="2022-03-01T02:13:30.878" v="546" actId="1076"/>
          <ac:picMkLst>
            <pc:docMk/>
            <pc:sldMk cId="630457777" sldId="256"/>
            <ac:picMk id="7" creationId="{9AFC04B4-61EA-4DAF-94FB-4E5BE8481E4C}"/>
          </ac:picMkLst>
        </pc:picChg>
        <pc:picChg chg="add del mod">
          <ac:chgData name="Frankie Busfield" userId="32bb4d29-b9f9-4691-8037-915d7ea719b6" providerId="ADAL" clId="{B147FBA5-5014-4D41-BC07-46A0228D13E5}" dt="2022-03-01T01:22:21.657" v="467" actId="478"/>
          <ac:picMkLst>
            <pc:docMk/>
            <pc:sldMk cId="630457777" sldId="256"/>
            <ac:picMk id="8" creationId="{8489F8CC-ED22-443B-A8C6-DFD4A003F9DE}"/>
          </ac:picMkLst>
        </pc:picChg>
        <pc:picChg chg="add del mod">
          <ac:chgData name="Frankie Busfield" userId="32bb4d29-b9f9-4691-8037-915d7ea719b6" providerId="ADAL" clId="{B147FBA5-5014-4D41-BC07-46A0228D13E5}" dt="2022-03-01T01:25:50.661" v="471" actId="478"/>
          <ac:picMkLst>
            <pc:docMk/>
            <pc:sldMk cId="630457777" sldId="256"/>
            <ac:picMk id="11" creationId="{0F5A170F-5BA5-4ED0-BB40-8296B2F64BEE}"/>
          </ac:picMkLst>
        </pc:picChg>
        <pc:picChg chg="add del mod modCrop">
          <ac:chgData name="Frankie Busfield" userId="32bb4d29-b9f9-4691-8037-915d7ea719b6" providerId="ADAL" clId="{B147FBA5-5014-4D41-BC07-46A0228D13E5}" dt="2022-03-01T01:31:59.679" v="501" actId="478"/>
          <ac:picMkLst>
            <pc:docMk/>
            <pc:sldMk cId="630457777" sldId="256"/>
            <ac:picMk id="13" creationId="{9EA3E59D-1120-42B8-ADF0-B6163B9F3320}"/>
          </ac:picMkLst>
        </pc:picChg>
      </pc:sldChg>
      <pc:sldChg chg="modSp mod">
        <pc:chgData name="Frankie Busfield" userId="32bb4d29-b9f9-4691-8037-915d7ea719b6" providerId="ADAL" clId="{B147FBA5-5014-4D41-BC07-46A0228D13E5}" dt="2022-03-02T02:55:31.938" v="1842" actId="20577"/>
        <pc:sldMkLst>
          <pc:docMk/>
          <pc:sldMk cId="227957029" sldId="258"/>
        </pc:sldMkLst>
        <pc:spChg chg="mod">
          <ac:chgData name="Frankie Busfield" userId="32bb4d29-b9f9-4691-8037-915d7ea719b6" providerId="ADAL" clId="{B147FBA5-5014-4D41-BC07-46A0228D13E5}" dt="2022-03-02T02:55:31.938" v="1842" actId="20577"/>
          <ac:spMkLst>
            <pc:docMk/>
            <pc:sldMk cId="227957029" sldId="258"/>
            <ac:spMk id="6" creationId="{6DB6F53F-CFAB-4DA1-B731-39C31976F035}"/>
          </ac:spMkLst>
        </pc:spChg>
        <pc:picChg chg="mod">
          <ac:chgData name="Frankie Busfield" userId="32bb4d29-b9f9-4691-8037-915d7ea719b6" providerId="ADAL" clId="{B147FBA5-5014-4D41-BC07-46A0228D13E5}" dt="2022-03-02T02:04:17.731" v="1807" actId="1076"/>
          <ac:picMkLst>
            <pc:docMk/>
            <pc:sldMk cId="227957029" sldId="258"/>
            <ac:picMk id="4" creationId="{F71876EA-713E-41C3-BA53-7100152C293A}"/>
          </ac:picMkLst>
        </pc:picChg>
      </pc:sldChg>
      <pc:sldChg chg="modSp del mod modCm">
        <pc:chgData name="Frankie Busfield" userId="32bb4d29-b9f9-4691-8037-915d7ea719b6" providerId="ADAL" clId="{B147FBA5-5014-4D41-BC07-46A0228D13E5}" dt="2022-03-01T00:57:44.776" v="321" actId="47"/>
        <pc:sldMkLst>
          <pc:docMk/>
          <pc:sldMk cId="3401844603" sldId="262"/>
        </pc:sldMkLst>
        <pc:spChg chg="mod">
          <ac:chgData name="Frankie Busfield" userId="32bb4d29-b9f9-4691-8037-915d7ea719b6" providerId="ADAL" clId="{B147FBA5-5014-4D41-BC07-46A0228D13E5}" dt="2022-03-01T00:56:36.902" v="310" actId="20577"/>
          <ac:spMkLst>
            <pc:docMk/>
            <pc:sldMk cId="3401844603" sldId="262"/>
            <ac:spMk id="3" creationId="{E86210F1-8EAD-4F2F-9ACF-9736E8903A8C}"/>
          </ac:spMkLst>
        </pc:spChg>
      </pc:sldChg>
      <pc:sldChg chg="addSp delSp modSp mod delCm modCm">
        <pc:chgData name="Frankie Busfield" userId="32bb4d29-b9f9-4691-8037-915d7ea719b6" providerId="ADAL" clId="{B147FBA5-5014-4D41-BC07-46A0228D13E5}" dt="2022-03-01T01:03:10.337" v="454" actId="1076"/>
        <pc:sldMkLst>
          <pc:docMk/>
          <pc:sldMk cId="555636298" sldId="264"/>
        </pc:sldMkLst>
        <pc:spChg chg="add del mod">
          <ac:chgData name="Frankie Busfield" userId="32bb4d29-b9f9-4691-8037-915d7ea719b6" providerId="ADAL" clId="{B147FBA5-5014-4D41-BC07-46A0228D13E5}" dt="2022-03-01T01:02:52.935" v="450" actId="14100"/>
          <ac:spMkLst>
            <pc:docMk/>
            <pc:sldMk cId="555636298" sldId="264"/>
            <ac:spMk id="3" creationId="{17E5969E-F1A2-44DA-BA90-6C50C12993CB}"/>
          </ac:spMkLst>
        </pc:spChg>
        <pc:spChg chg="add del mod">
          <ac:chgData name="Frankie Busfield" userId="32bb4d29-b9f9-4691-8037-915d7ea719b6" providerId="ADAL" clId="{B147FBA5-5014-4D41-BC07-46A0228D13E5}" dt="2022-03-01T01:01:20.301" v="432" actId="1076"/>
          <ac:spMkLst>
            <pc:docMk/>
            <pc:sldMk cId="555636298" sldId="264"/>
            <ac:spMk id="4" creationId="{1A3E9142-5D8D-47FC-BC44-A00FCFEA4D97}"/>
          </ac:spMkLst>
        </pc:spChg>
        <pc:spChg chg="add del mod">
          <ac:chgData name="Frankie Busfield" userId="32bb4d29-b9f9-4691-8037-915d7ea719b6" providerId="ADAL" clId="{B147FBA5-5014-4D41-BC07-46A0228D13E5}" dt="2022-03-01T01:01:10.012" v="426" actId="478"/>
          <ac:spMkLst>
            <pc:docMk/>
            <pc:sldMk cId="555636298" sldId="264"/>
            <ac:spMk id="5" creationId="{665D5AE5-7902-4F71-9D96-5CE35A4D29B8}"/>
          </ac:spMkLst>
        </pc:spChg>
        <pc:spChg chg="add del mod">
          <ac:chgData name="Frankie Busfield" userId="32bb4d29-b9f9-4691-8037-915d7ea719b6" providerId="ADAL" clId="{B147FBA5-5014-4D41-BC07-46A0228D13E5}" dt="2022-03-01T01:01:12.961" v="430" actId="478"/>
          <ac:spMkLst>
            <pc:docMk/>
            <pc:sldMk cId="555636298" sldId="264"/>
            <ac:spMk id="6" creationId="{364FC5BA-0648-46C1-B91A-6C140904B7A2}"/>
          </ac:spMkLst>
        </pc:spChg>
        <pc:picChg chg="add mod">
          <ac:chgData name="Frankie Busfield" userId="32bb4d29-b9f9-4691-8037-915d7ea719b6" providerId="ADAL" clId="{B147FBA5-5014-4D41-BC07-46A0228D13E5}" dt="2022-03-01T01:03:10.337" v="454" actId="1076"/>
          <ac:picMkLst>
            <pc:docMk/>
            <pc:sldMk cId="555636298" sldId="264"/>
            <ac:picMk id="8" creationId="{C6AFF65B-5BC7-4C17-93D6-5602546D895A}"/>
          </ac:picMkLst>
        </pc:picChg>
      </pc:sldChg>
      <pc:sldChg chg="modSp mod modCm">
        <pc:chgData name="Frankie Busfield" userId="32bb4d29-b9f9-4691-8037-915d7ea719b6" providerId="ADAL" clId="{B147FBA5-5014-4D41-BC07-46A0228D13E5}" dt="2022-03-02T02:04:41.131" v="1809" actId="123"/>
        <pc:sldMkLst>
          <pc:docMk/>
          <pc:sldMk cId="1830478596" sldId="269"/>
        </pc:sldMkLst>
        <pc:spChg chg="mod">
          <ac:chgData name="Frankie Busfield" userId="32bb4d29-b9f9-4691-8037-915d7ea719b6" providerId="ADAL" clId="{B147FBA5-5014-4D41-BC07-46A0228D13E5}" dt="2022-03-01T23:37:32.084" v="1068" actId="3626"/>
          <ac:spMkLst>
            <pc:docMk/>
            <pc:sldMk cId="1830478596" sldId="269"/>
            <ac:spMk id="2" creationId="{78E1418C-D467-49DD-B977-EF14C22DE69F}"/>
          </ac:spMkLst>
        </pc:spChg>
        <pc:spChg chg="mod">
          <ac:chgData name="Frankie Busfield" userId="32bb4d29-b9f9-4691-8037-915d7ea719b6" providerId="ADAL" clId="{B147FBA5-5014-4D41-BC07-46A0228D13E5}" dt="2022-03-02T02:04:41.131" v="1809" actId="123"/>
          <ac:spMkLst>
            <pc:docMk/>
            <pc:sldMk cId="1830478596" sldId="269"/>
            <ac:spMk id="7" creationId="{87CB1810-3FE3-440E-BC4B-7E6D3FE0E07F}"/>
          </ac:spMkLst>
        </pc:spChg>
      </pc:sldChg>
      <pc:sldChg chg="modSp mod">
        <pc:chgData name="Frankie Busfield" userId="32bb4d29-b9f9-4691-8037-915d7ea719b6" providerId="ADAL" clId="{B147FBA5-5014-4D41-BC07-46A0228D13E5}" dt="2022-03-02T02:05:18.923" v="1818" actId="123"/>
        <pc:sldMkLst>
          <pc:docMk/>
          <pc:sldMk cId="2408519379" sldId="273"/>
        </pc:sldMkLst>
        <pc:spChg chg="mod">
          <ac:chgData name="Frankie Busfield" userId="32bb4d29-b9f9-4691-8037-915d7ea719b6" providerId="ADAL" clId="{B147FBA5-5014-4D41-BC07-46A0228D13E5}" dt="2022-03-02T02:05:18.923" v="1818" actId="123"/>
          <ac:spMkLst>
            <pc:docMk/>
            <pc:sldMk cId="2408519379" sldId="273"/>
            <ac:spMk id="3" creationId="{14C5B847-4BFA-4F1B-966A-4B1368DF51EE}"/>
          </ac:spMkLst>
        </pc:spChg>
        <pc:picChg chg="mod">
          <ac:chgData name="Frankie Busfield" userId="32bb4d29-b9f9-4691-8037-915d7ea719b6" providerId="ADAL" clId="{B147FBA5-5014-4D41-BC07-46A0228D13E5}" dt="2022-03-01T23:39:43.816" v="1209" actId="962"/>
          <ac:picMkLst>
            <pc:docMk/>
            <pc:sldMk cId="2408519379" sldId="273"/>
            <ac:picMk id="5" creationId="{48470820-9651-40B0-AD21-48AD98AAE50B}"/>
          </ac:picMkLst>
        </pc:picChg>
      </pc:sldChg>
      <pc:sldChg chg="modSp mod delCm modCm">
        <pc:chgData name="Frankie Busfield" userId="32bb4d29-b9f9-4691-8037-915d7ea719b6" providerId="ADAL" clId="{B147FBA5-5014-4D41-BC07-46A0228D13E5}" dt="2022-03-01T00:48:08.844" v="216"/>
        <pc:sldMkLst>
          <pc:docMk/>
          <pc:sldMk cId="1237429480" sldId="276"/>
        </pc:sldMkLst>
        <pc:spChg chg="mod">
          <ac:chgData name="Frankie Busfield" userId="32bb4d29-b9f9-4691-8037-915d7ea719b6" providerId="ADAL" clId="{B147FBA5-5014-4D41-BC07-46A0228D13E5}" dt="2022-03-01T00:48:03.590" v="214" actId="207"/>
          <ac:spMkLst>
            <pc:docMk/>
            <pc:sldMk cId="1237429480" sldId="276"/>
            <ac:spMk id="3" creationId="{14C5B847-4BFA-4F1B-966A-4B1368DF51EE}"/>
          </ac:spMkLst>
        </pc:spChg>
      </pc:sldChg>
      <pc:sldChg chg="modSp mod">
        <pc:chgData name="Frankie Busfield" userId="32bb4d29-b9f9-4691-8037-915d7ea719b6" providerId="ADAL" clId="{B147FBA5-5014-4D41-BC07-46A0228D13E5}" dt="2022-03-02T02:05:09.496" v="1816" actId="403"/>
        <pc:sldMkLst>
          <pc:docMk/>
          <pc:sldMk cId="1690847589" sldId="277"/>
        </pc:sldMkLst>
        <pc:spChg chg="mod">
          <ac:chgData name="Frankie Busfield" userId="32bb4d29-b9f9-4691-8037-915d7ea719b6" providerId="ADAL" clId="{B147FBA5-5014-4D41-BC07-46A0228D13E5}" dt="2022-03-02T02:05:09.496" v="1816" actId="403"/>
          <ac:spMkLst>
            <pc:docMk/>
            <pc:sldMk cId="1690847589" sldId="277"/>
            <ac:spMk id="3" creationId="{14C5B847-4BFA-4F1B-966A-4B1368DF51EE}"/>
          </ac:spMkLst>
        </pc:spChg>
      </pc:sldChg>
      <pc:sldChg chg="modSp mod">
        <pc:chgData name="Frankie Busfield" userId="32bb4d29-b9f9-4691-8037-915d7ea719b6" providerId="ADAL" clId="{B147FBA5-5014-4D41-BC07-46A0228D13E5}" dt="2022-03-01T23:50:42.239" v="1229" actId="20577"/>
        <pc:sldMkLst>
          <pc:docMk/>
          <pc:sldMk cId="3712640856" sldId="280"/>
        </pc:sldMkLst>
        <pc:spChg chg="mod">
          <ac:chgData name="Frankie Busfield" userId="32bb4d29-b9f9-4691-8037-915d7ea719b6" providerId="ADAL" clId="{B147FBA5-5014-4D41-BC07-46A0228D13E5}" dt="2022-03-01T23:50:42.239" v="1229" actId="20577"/>
          <ac:spMkLst>
            <pc:docMk/>
            <pc:sldMk cId="3712640856" sldId="280"/>
            <ac:spMk id="30" creationId="{BA7ACF2A-E491-480F-B2DD-A2B733D3CD96}"/>
          </ac:spMkLst>
        </pc:spChg>
      </pc:sldChg>
      <pc:sldChg chg="addSp delSp modSp mod">
        <pc:chgData name="Frankie Busfield" userId="32bb4d29-b9f9-4691-8037-915d7ea719b6" providerId="ADAL" clId="{B147FBA5-5014-4D41-BC07-46A0228D13E5}" dt="2022-03-02T02:56:54.577" v="1883" actId="20577"/>
        <pc:sldMkLst>
          <pc:docMk/>
          <pc:sldMk cId="2473467478" sldId="281"/>
        </pc:sldMkLst>
        <pc:spChg chg="mod">
          <ac:chgData name="Frankie Busfield" userId="32bb4d29-b9f9-4691-8037-915d7ea719b6" providerId="ADAL" clId="{B147FBA5-5014-4D41-BC07-46A0228D13E5}" dt="2022-03-01T00:50:23.103" v="228" actId="20577"/>
          <ac:spMkLst>
            <pc:docMk/>
            <pc:sldMk cId="2473467478" sldId="281"/>
            <ac:spMk id="2" creationId="{01F6D095-8CE8-461B-9FDF-5B8E7D43840C}"/>
          </ac:spMkLst>
        </pc:spChg>
        <pc:spChg chg="mod">
          <ac:chgData name="Frankie Busfield" userId="32bb4d29-b9f9-4691-8037-915d7ea719b6" providerId="ADAL" clId="{B147FBA5-5014-4D41-BC07-46A0228D13E5}" dt="2022-03-02T02:56:54.577" v="1883" actId="20577"/>
          <ac:spMkLst>
            <pc:docMk/>
            <pc:sldMk cId="2473467478" sldId="281"/>
            <ac:spMk id="3" creationId="{14C5B847-4BFA-4F1B-966A-4B1368DF51EE}"/>
          </ac:spMkLst>
        </pc:spChg>
        <pc:spChg chg="mod">
          <ac:chgData name="Frankie Busfield" userId="32bb4d29-b9f9-4691-8037-915d7ea719b6" providerId="ADAL" clId="{B147FBA5-5014-4D41-BC07-46A0228D13E5}" dt="2022-03-02T02:05:27.697" v="1820" actId="123"/>
          <ac:spMkLst>
            <pc:docMk/>
            <pc:sldMk cId="2473467478" sldId="281"/>
            <ac:spMk id="6" creationId="{591777CE-B313-40F9-90DD-24A762768B16}"/>
          </ac:spMkLst>
        </pc:spChg>
        <pc:spChg chg="mod">
          <ac:chgData name="Frankie Busfield" userId="32bb4d29-b9f9-4691-8037-915d7ea719b6" providerId="ADAL" clId="{B147FBA5-5014-4D41-BC07-46A0228D13E5}" dt="2022-03-02T02:56:44.629" v="1857" actId="14100"/>
          <ac:spMkLst>
            <pc:docMk/>
            <pc:sldMk cId="2473467478" sldId="281"/>
            <ac:spMk id="8" creationId="{DEC7C5FA-D983-4F30-98E2-6A16D433D562}"/>
          </ac:spMkLst>
        </pc:spChg>
        <pc:spChg chg="mod">
          <ac:chgData name="Frankie Busfield" userId="32bb4d29-b9f9-4691-8037-915d7ea719b6" providerId="ADAL" clId="{B147FBA5-5014-4D41-BC07-46A0228D13E5}" dt="2022-03-02T01:21:30.948" v="1291" actId="14100"/>
          <ac:spMkLst>
            <pc:docMk/>
            <pc:sldMk cId="2473467478" sldId="281"/>
            <ac:spMk id="9" creationId="{746F0E8B-BFBC-44CE-9BCE-82E2E4C3070D}"/>
          </ac:spMkLst>
        </pc:spChg>
        <pc:picChg chg="add del mod">
          <ac:chgData name="Frankie Busfield" userId="32bb4d29-b9f9-4691-8037-915d7ea719b6" providerId="ADAL" clId="{B147FBA5-5014-4D41-BC07-46A0228D13E5}" dt="2022-03-01T04:38:31.213" v="591" actId="478"/>
          <ac:picMkLst>
            <pc:docMk/>
            <pc:sldMk cId="2473467478" sldId="281"/>
            <ac:picMk id="11" creationId="{C273A9DD-CF51-4F22-B8A8-9258EF88DFE7}"/>
          </ac:picMkLst>
        </pc:picChg>
      </pc:sldChg>
      <pc:sldChg chg="modSp mod delCm modCm">
        <pc:chgData name="Frankie Busfield" userId="32bb4d29-b9f9-4691-8037-915d7ea719b6" providerId="ADAL" clId="{B147FBA5-5014-4D41-BC07-46A0228D13E5}" dt="2022-03-02T01:56:57.582" v="1609" actId="20577"/>
        <pc:sldMkLst>
          <pc:docMk/>
          <pc:sldMk cId="2141863562" sldId="283"/>
        </pc:sldMkLst>
        <pc:spChg chg="mod">
          <ac:chgData name="Frankie Busfield" userId="32bb4d29-b9f9-4691-8037-915d7ea719b6" providerId="ADAL" clId="{B147FBA5-5014-4D41-BC07-46A0228D13E5}" dt="2022-03-02T01:56:57.582" v="1609" actId="20577"/>
          <ac:spMkLst>
            <pc:docMk/>
            <pc:sldMk cId="2141863562" sldId="283"/>
            <ac:spMk id="3" creationId="{1BA98389-1FE1-42FC-9153-D68480DCC3A0}"/>
          </ac:spMkLst>
        </pc:spChg>
      </pc:sldChg>
      <pc:sldChg chg="modSp mod">
        <pc:chgData name="Frankie Busfield" userId="32bb4d29-b9f9-4691-8037-915d7ea719b6" providerId="ADAL" clId="{B147FBA5-5014-4D41-BC07-46A0228D13E5}" dt="2022-03-02T02:04:55.174" v="1812" actId="123"/>
        <pc:sldMkLst>
          <pc:docMk/>
          <pc:sldMk cId="4201883570" sldId="285"/>
        </pc:sldMkLst>
        <pc:spChg chg="mod">
          <ac:chgData name="Frankie Busfield" userId="32bb4d29-b9f9-4691-8037-915d7ea719b6" providerId="ADAL" clId="{B147FBA5-5014-4D41-BC07-46A0228D13E5}" dt="2022-03-02T02:04:55.174" v="1812" actId="123"/>
          <ac:spMkLst>
            <pc:docMk/>
            <pc:sldMk cId="4201883570" sldId="285"/>
            <ac:spMk id="3" creationId="{DF08D0E7-FC6F-4289-AE0C-77B13AB3B0BB}"/>
          </ac:spMkLst>
        </pc:spChg>
      </pc:sldChg>
      <pc:sldChg chg="modSp mod modCm">
        <pc:chgData name="Frankie Busfield" userId="32bb4d29-b9f9-4691-8037-915d7ea719b6" providerId="ADAL" clId="{B147FBA5-5014-4D41-BC07-46A0228D13E5}" dt="2022-03-02T01:53:26.154" v="1328" actId="1076"/>
        <pc:sldMkLst>
          <pc:docMk/>
          <pc:sldMk cId="1584609565" sldId="286"/>
        </pc:sldMkLst>
        <pc:spChg chg="mod">
          <ac:chgData name="Frankie Busfield" userId="32bb4d29-b9f9-4691-8037-915d7ea719b6" providerId="ADAL" clId="{B147FBA5-5014-4D41-BC07-46A0228D13E5}" dt="2022-03-01T00:58:34.936" v="362" actId="20577"/>
          <ac:spMkLst>
            <pc:docMk/>
            <pc:sldMk cId="1584609565" sldId="286"/>
            <ac:spMk id="3" creationId="{17E5969E-F1A2-44DA-BA90-6C50C12993CB}"/>
          </ac:spMkLst>
        </pc:spChg>
        <pc:spChg chg="mod">
          <ac:chgData name="Frankie Busfield" userId="32bb4d29-b9f9-4691-8037-915d7ea719b6" providerId="ADAL" clId="{B147FBA5-5014-4D41-BC07-46A0228D13E5}" dt="2022-03-01T00:59:41.856" v="417" actId="6549"/>
          <ac:spMkLst>
            <pc:docMk/>
            <pc:sldMk cId="1584609565" sldId="286"/>
            <ac:spMk id="4" creationId="{56A805CA-5C90-43E0-BCEF-535B9F893DB8}"/>
          </ac:spMkLst>
        </pc:spChg>
        <pc:picChg chg="mod">
          <ac:chgData name="Frankie Busfield" userId="32bb4d29-b9f9-4691-8037-915d7ea719b6" providerId="ADAL" clId="{B147FBA5-5014-4D41-BC07-46A0228D13E5}" dt="2022-03-02T01:53:26.154" v="1328" actId="1076"/>
          <ac:picMkLst>
            <pc:docMk/>
            <pc:sldMk cId="1584609565" sldId="286"/>
            <ac:picMk id="6" creationId="{0EFFA589-F353-4510-8785-AF3A7367CDA3}"/>
          </ac:picMkLst>
        </pc:picChg>
      </pc:sldChg>
      <pc:sldChg chg="del">
        <pc:chgData name="Frankie Busfield" userId="32bb4d29-b9f9-4691-8037-915d7ea719b6" providerId="ADAL" clId="{B147FBA5-5014-4D41-BC07-46A0228D13E5}" dt="2022-03-01T01:29:37.361" v="494" actId="47"/>
        <pc:sldMkLst>
          <pc:docMk/>
          <pc:sldMk cId="4083467545" sldId="287"/>
        </pc:sldMkLst>
      </pc:sldChg>
      <pc:sldChg chg="modSp mod delCm modCm">
        <pc:chgData name="Frankie Busfield" userId="32bb4d29-b9f9-4691-8037-915d7ea719b6" providerId="ADAL" clId="{B147FBA5-5014-4D41-BC07-46A0228D13E5}" dt="2022-03-02T02:05:45.477" v="1822" actId="123"/>
        <pc:sldMkLst>
          <pc:docMk/>
          <pc:sldMk cId="511360876" sldId="288"/>
        </pc:sldMkLst>
        <pc:spChg chg="mod">
          <ac:chgData name="Frankie Busfield" userId="32bb4d29-b9f9-4691-8037-915d7ea719b6" providerId="ADAL" clId="{B147FBA5-5014-4D41-BC07-46A0228D13E5}" dt="2022-03-02T02:05:43.587" v="1821" actId="123"/>
          <ac:spMkLst>
            <pc:docMk/>
            <pc:sldMk cId="511360876" sldId="288"/>
            <ac:spMk id="4" creationId="{82A34027-2505-494F-95DF-76ED39172B83}"/>
          </ac:spMkLst>
        </pc:spChg>
        <pc:spChg chg="mod">
          <ac:chgData name="Frankie Busfield" userId="32bb4d29-b9f9-4691-8037-915d7ea719b6" providerId="ADAL" clId="{B147FBA5-5014-4D41-BC07-46A0228D13E5}" dt="2022-03-02T02:05:45.477" v="1822" actId="123"/>
          <ac:spMkLst>
            <pc:docMk/>
            <pc:sldMk cId="511360876" sldId="288"/>
            <ac:spMk id="6" creationId="{4D1FF28E-92BE-49D3-8B4F-F27AFC795FBE}"/>
          </ac:spMkLst>
        </pc:spChg>
      </pc:sldChg>
      <pc:sldChg chg="addSp delSp modSp mod modClrScheme delCm modCm chgLayout">
        <pc:chgData name="Frankie Busfield" userId="32bb4d29-b9f9-4691-8037-915d7ea719b6" providerId="ADAL" clId="{B147FBA5-5014-4D41-BC07-46A0228D13E5}" dt="2022-03-02T02:06:25.772" v="1828" actId="123"/>
        <pc:sldMkLst>
          <pc:docMk/>
          <pc:sldMk cId="358932307" sldId="289"/>
        </pc:sldMkLst>
        <pc:spChg chg="mod">
          <ac:chgData name="Frankie Busfield" userId="32bb4d29-b9f9-4691-8037-915d7ea719b6" providerId="ADAL" clId="{B147FBA5-5014-4D41-BC07-46A0228D13E5}" dt="2022-03-02T01:41:40.310" v="1296" actId="26606"/>
          <ac:spMkLst>
            <pc:docMk/>
            <pc:sldMk cId="358932307" sldId="289"/>
            <ac:spMk id="2" creationId="{35D951EA-2750-47A9-B412-4C89F343356D}"/>
          </ac:spMkLst>
        </pc:spChg>
        <pc:spChg chg="del mod">
          <ac:chgData name="Frankie Busfield" userId="32bb4d29-b9f9-4691-8037-915d7ea719b6" providerId="ADAL" clId="{B147FBA5-5014-4D41-BC07-46A0228D13E5}" dt="2022-03-02T01:41:40.310" v="1296" actId="26606"/>
          <ac:spMkLst>
            <pc:docMk/>
            <pc:sldMk cId="358932307" sldId="289"/>
            <ac:spMk id="3" creationId="{A091DEA3-60A6-4B31-B540-70A4D670767C}"/>
          </ac:spMkLst>
        </pc:spChg>
        <pc:graphicFrameChg chg="add mod modGraphic">
          <ac:chgData name="Frankie Busfield" userId="32bb4d29-b9f9-4691-8037-915d7ea719b6" providerId="ADAL" clId="{B147FBA5-5014-4D41-BC07-46A0228D13E5}" dt="2022-03-02T02:06:25.772" v="1828" actId="123"/>
          <ac:graphicFrameMkLst>
            <pc:docMk/>
            <pc:sldMk cId="358932307" sldId="289"/>
            <ac:graphicFrameMk id="5" creationId="{91F9AEE9-5AA4-40C4-9C41-2A579A4BAB2A}"/>
          </ac:graphicFrameMkLst>
        </pc:graphicFrameChg>
      </pc:sldChg>
      <pc:sldChg chg="modSp del mod">
        <pc:chgData name="Frankie Busfield" userId="32bb4d29-b9f9-4691-8037-915d7ea719b6" providerId="ADAL" clId="{B147FBA5-5014-4D41-BC07-46A0228D13E5}" dt="2022-03-01T02:15:33.712" v="547" actId="47"/>
        <pc:sldMkLst>
          <pc:docMk/>
          <pc:sldMk cId="2208898919" sldId="290"/>
        </pc:sldMkLst>
        <pc:spChg chg="mod">
          <ac:chgData name="Frankie Busfield" userId="32bb4d29-b9f9-4691-8037-915d7ea719b6" providerId="ADAL" clId="{B147FBA5-5014-4D41-BC07-46A0228D13E5}" dt="2022-02-28T20:46:47.322" v="84" actId="207"/>
          <ac:spMkLst>
            <pc:docMk/>
            <pc:sldMk cId="2208898919" sldId="290"/>
            <ac:spMk id="3" creationId="{56C8470F-0834-4033-88B6-6989364212F7}"/>
          </ac:spMkLst>
        </pc:spChg>
      </pc:sldChg>
      <pc:sldChg chg="modSp mod delCm modCm">
        <pc:chgData name="Frankie Busfield" userId="32bb4d29-b9f9-4691-8037-915d7ea719b6" providerId="ADAL" clId="{B147FBA5-5014-4D41-BC07-46A0228D13E5}" dt="2022-03-02T00:28:57.978" v="1267" actId="20577"/>
        <pc:sldMkLst>
          <pc:docMk/>
          <pc:sldMk cId="1185190488" sldId="291"/>
        </pc:sldMkLst>
        <pc:spChg chg="mod">
          <ac:chgData name="Frankie Busfield" userId="32bb4d29-b9f9-4691-8037-915d7ea719b6" providerId="ADAL" clId="{B147FBA5-5014-4D41-BC07-46A0228D13E5}" dt="2022-03-02T00:28:57.978" v="1267" actId="20577"/>
          <ac:spMkLst>
            <pc:docMk/>
            <pc:sldMk cId="1185190488" sldId="291"/>
            <ac:spMk id="5" creationId="{A3425BF5-C35D-4E5F-9482-F3AEEE498D7F}"/>
          </ac:spMkLst>
        </pc:spChg>
        <pc:spChg chg="mod">
          <ac:chgData name="Frankie Busfield" userId="32bb4d29-b9f9-4691-8037-915d7ea719b6" providerId="ADAL" clId="{B147FBA5-5014-4D41-BC07-46A0228D13E5}" dt="2022-03-01T00:57:10.027" v="319" actId="20577"/>
          <ac:spMkLst>
            <pc:docMk/>
            <pc:sldMk cId="1185190488" sldId="291"/>
            <ac:spMk id="6" creationId="{47DE46C7-42F6-4597-8DB3-06DEF452D6CE}"/>
          </ac:spMkLst>
        </pc:spChg>
      </pc:sldChg>
      <pc:sldChg chg="modSp mod delCm modCm">
        <pc:chgData name="Frankie Busfield" userId="32bb4d29-b9f9-4691-8037-915d7ea719b6" providerId="ADAL" clId="{B147FBA5-5014-4D41-BC07-46A0228D13E5}" dt="2022-03-01T23:50:25.997" v="1227" actId="255"/>
        <pc:sldMkLst>
          <pc:docMk/>
          <pc:sldMk cId="4197672039" sldId="292"/>
        </pc:sldMkLst>
        <pc:spChg chg="mod">
          <ac:chgData name="Frankie Busfield" userId="32bb4d29-b9f9-4691-8037-915d7ea719b6" providerId="ADAL" clId="{B147FBA5-5014-4D41-BC07-46A0228D13E5}" dt="2022-03-01T23:50:25.997" v="1227" actId="255"/>
          <ac:spMkLst>
            <pc:docMk/>
            <pc:sldMk cId="4197672039" sldId="292"/>
            <ac:spMk id="18" creationId="{6A509BFE-FA40-4075-B310-007CDE9F67EB}"/>
          </ac:spMkLst>
        </pc:spChg>
      </pc:sldChg>
      <pc:sldChg chg="addSp delSp modSp mod">
        <pc:chgData name="Frankie Busfield" userId="32bb4d29-b9f9-4691-8037-915d7ea719b6" providerId="ADAL" clId="{B147FBA5-5014-4D41-BC07-46A0228D13E5}" dt="2022-03-02T19:51:01.159" v="1885" actId="207"/>
        <pc:sldMkLst>
          <pc:docMk/>
          <pc:sldMk cId="2355033353" sldId="293"/>
        </pc:sldMkLst>
        <pc:spChg chg="mod">
          <ac:chgData name="Frankie Busfield" userId="32bb4d29-b9f9-4691-8037-915d7ea719b6" providerId="ADAL" clId="{B147FBA5-5014-4D41-BC07-46A0228D13E5}" dt="2022-03-02T02:30:27.509" v="1835" actId="13926"/>
          <ac:spMkLst>
            <pc:docMk/>
            <pc:sldMk cId="2355033353" sldId="293"/>
            <ac:spMk id="4" creationId="{043FAA01-B6B7-474C-B026-C4A9333AE24B}"/>
          </ac:spMkLst>
        </pc:spChg>
        <pc:graphicFrameChg chg="mod modGraphic">
          <ac:chgData name="Frankie Busfield" userId="32bb4d29-b9f9-4691-8037-915d7ea719b6" providerId="ADAL" clId="{B147FBA5-5014-4D41-BC07-46A0228D13E5}" dt="2022-03-02T19:51:01.159" v="1885" actId="207"/>
          <ac:graphicFrameMkLst>
            <pc:docMk/>
            <pc:sldMk cId="2355033353" sldId="293"/>
            <ac:graphicFrameMk id="6" creationId="{FEAC9750-898B-4C88-B841-97A63F1B8898}"/>
          </ac:graphicFrameMkLst>
        </pc:graphicFrameChg>
        <pc:picChg chg="add del mod">
          <ac:chgData name="Frankie Busfield" userId="32bb4d29-b9f9-4691-8037-915d7ea719b6" providerId="ADAL" clId="{B147FBA5-5014-4D41-BC07-46A0228D13E5}" dt="2022-03-01T23:30:18.184" v="964" actId="478"/>
          <ac:picMkLst>
            <pc:docMk/>
            <pc:sldMk cId="2355033353" sldId="293"/>
            <ac:picMk id="3" creationId="{07C52A0C-EC5D-4AA0-91CB-931F0F2CA68B}"/>
          </ac:picMkLst>
        </pc:picChg>
        <pc:picChg chg="mod">
          <ac:chgData name="Frankie Busfield" userId="32bb4d29-b9f9-4691-8037-915d7ea719b6" providerId="ADAL" clId="{B147FBA5-5014-4D41-BC07-46A0228D13E5}" dt="2022-03-01T01:59:55.586" v="512" actId="14100"/>
          <ac:picMkLst>
            <pc:docMk/>
            <pc:sldMk cId="2355033353" sldId="293"/>
            <ac:picMk id="8" creationId="{37AF6F2F-D120-4013-9E34-9EF04ACCA72D}"/>
          </ac:picMkLst>
        </pc:picChg>
        <pc:picChg chg="mod">
          <ac:chgData name="Frankie Busfield" userId="32bb4d29-b9f9-4691-8037-915d7ea719b6" providerId="ADAL" clId="{B147FBA5-5014-4D41-BC07-46A0228D13E5}" dt="2022-03-01T04:18:23.333" v="590" actId="962"/>
          <ac:picMkLst>
            <pc:docMk/>
            <pc:sldMk cId="2355033353" sldId="293"/>
            <ac:picMk id="10" creationId="{C40CC755-02A6-46AE-93B9-8CB51A78FD5B}"/>
          </ac:picMkLst>
        </pc:picChg>
        <pc:picChg chg="mod">
          <ac:chgData name="Frankie Busfield" userId="32bb4d29-b9f9-4691-8037-915d7ea719b6" providerId="ADAL" clId="{B147FBA5-5014-4D41-BC07-46A0228D13E5}" dt="2022-03-01T02:00:07.892" v="514" actId="14100"/>
          <ac:picMkLst>
            <pc:docMk/>
            <pc:sldMk cId="2355033353" sldId="293"/>
            <ac:picMk id="16" creationId="{A14BB0B1-9D4E-4508-835D-3120213E5C42}"/>
          </ac:picMkLst>
        </pc:picChg>
        <pc:picChg chg="mod">
          <ac:chgData name="Frankie Busfield" userId="32bb4d29-b9f9-4691-8037-915d7ea719b6" providerId="ADAL" clId="{B147FBA5-5014-4D41-BC07-46A0228D13E5}" dt="2022-03-01T01:59:37.774" v="508" actId="14100"/>
          <ac:picMkLst>
            <pc:docMk/>
            <pc:sldMk cId="2355033353" sldId="293"/>
            <ac:picMk id="18" creationId="{AC8F826D-CB85-49A1-871D-C44A473D3F14}"/>
          </ac:picMkLst>
        </pc:picChg>
      </pc:sldChg>
      <pc:sldChg chg="addSp delSp modSp new mod modClrScheme delAnim modAnim chgLayout">
        <pc:chgData name="Frankie Busfield" userId="32bb4d29-b9f9-4691-8037-915d7ea719b6" providerId="ADAL" clId="{B147FBA5-5014-4D41-BC07-46A0228D13E5}" dt="2022-03-02T02:04:49.984" v="1811" actId="20577"/>
        <pc:sldMkLst>
          <pc:docMk/>
          <pc:sldMk cId="427654084" sldId="294"/>
        </pc:sldMkLst>
        <pc:spChg chg="mod ord">
          <ac:chgData name="Frankie Busfield" userId="32bb4d29-b9f9-4691-8037-915d7ea719b6" providerId="ADAL" clId="{B147FBA5-5014-4D41-BC07-46A0228D13E5}" dt="2022-03-01T21:55:00.551" v="642" actId="26606"/>
          <ac:spMkLst>
            <pc:docMk/>
            <pc:sldMk cId="427654084" sldId="294"/>
            <ac:spMk id="2" creationId="{3A5FD347-D27A-4F67-A4BA-E5AA5C9B730A}"/>
          </ac:spMkLst>
        </pc:spChg>
        <pc:spChg chg="add mod">
          <ac:chgData name="Frankie Busfield" userId="32bb4d29-b9f9-4691-8037-915d7ea719b6" providerId="ADAL" clId="{B147FBA5-5014-4D41-BC07-46A0228D13E5}" dt="2022-03-02T02:04:49.984" v="1811" actId="20577"/>
          <ac:spMkLst>
            <pc:docMk/>
            <pc:sldMk cId="427654084" sldId="294"/>
            <ac:spMk id="10" creationId="{D7E06212-F23E-48CA-85D7-6B9199873885}"/>
          </ac:spMkLst>
        </pc:spChg>
        <pc:picChg chg="add del mod">
          <ac:chgData name="Frankie Busfield" userId="32bb4d29-b9f9-4691-8037-915d7ea719b6" providerId="ADAL" clId="{B147FBA5-5014-4D41-BC07-46A0228D13E5}" dt="2022-03-01T21:53:25.698" v="638" actId="478"/>
          <ac:picMkLst>
            <pc:docMk/>
            <pc:sldMk cId="427654084" sldId="294"/>
            <ac:picMk id="3" creationId="{B2DBE4F7-F2A5-4DEC-B6EF-AFFE70EE6E38}"/>
          </ac:picMkLst>
        </pc:picChg>
        <pc:picChg chg="add mod">
          <ac:chgData name="Frankie Busfield" userId="32bb4d29-b9f9-4691-8037-915d7ea719b6" providerId="ADAL" clId="{B147FBA5-5014-4D41-BC07-46A0228D13E5}" dt="2022-03-01T22:23:45.712" v="962" actId="962"/>
          <ac:picMkLst>
            <pc:docMk/>
            <pc:sldMk cId="427654084" sldId="294"/>
            <ac:picMk id="5" creationId="{102E5FDF-61F0-4241-86AB-6AD892660F15}"/>
          </ac:picMkLst>
        </pc:picChg>
      </pc:sldChg>
      <pc:sldChg chg="addSp delSp modSp new mod modClrScheme chgLayout">
        <pc:chgData name="Frankie Busfield" userId="32bb4d29-b9f9-4691-8037-915d7ea719b6" providerId="ADAL" clId="{B147FBA5-5014-4D41-BC07-46A0228D13E5}" dt="2022-03-02T03:01:37.810" v="1884" actId="14100"/>
        <pc:sldMkLst>
          <pc:docMk/>
          <pc:sldMk cId="314842553" sldId="295"/>
        </pc:sldMkLst>
        <pc:spChg chg="add del">
          <ac:chgData name="Frankie Busfield" userId="32bb4d29-b9f9-4691-8037-915d7ea719b6" providerId="ADAL" clId="{B147FBA5-5014-4D41-BC07-46A0228D13E5}" dt="2022-03-01T23:30:50.524" v="967" actId="22"/>
          <ac:spMkLst>
            <pc:docMk/>
            <pc:sldMk cId="314842553" sldId="295"/>
            <ac:spMk id="3" creationId="{34F106C7-B36A-41C9-A7C3-302833DE39FE}"/>
          </ac:spMkLst>
        </pc:spChg>
        <pc:spChg chg="add del mod ord">
          <ac:chgData name="Frankie Busfield" userId="32bb4d29-b9f9-4691-8037-915d7ea719b6" providerId="ADAL" clId="{B147FBA5-5014-4D41-BC07-46A0228D13E5}" dt="2022-03-01T23:32:56.423" v="999" actId="478"/>
          <ac:spMkLst>
            <pc:docMk/>
            <pc:sldMk cId="314842553" sldId="295"/>
            <ac:spMk id="5" creationId="{C8E709CB-A78E-48E4-83C4-40C19F8B9D64}"/>
          </ac:spMkLst>
        </pc:spChg>
        <pc:spChg chg="add del mod">
          <ac:chgData name="Frankie Busfield" userId="32bb4d29-b9f9-4691-8037-915d7ea719b6" providerId="ADAL" clId="{B147FBA5-5014-4D41-BC07-46A0228D13E5}" dt="2022-03-02T02:07:08.845" v="1833" actId="478"/>
          <ac:spMkLst>
            <pc:docMk/>
            <pc:sldMk cId="314842553" sldId="295"/>
            <ac:spMk id="10" creationId="{F50ADF53-AE3F-4743-ABC3-FE0EFBC62E2B}"/>
          </ac:spMkLst>
        </pc:spChg>
        <pc:spChg chg="add del mod">
          <ac:chgData name="Frankie Busfield" userId="32bb4d29-b9f9-4691-8037-915d7ea719b6" providerId="ADAL" clId="{B147FBA5-5014-4D41-BC07-46A0228D13E5}" dt="2022-03-01T23:32:50.599" v="997" actId="478"/>
          <ac:spMkLst>
            <pc:docMk/>
            <pc:sldMk cId="314842553" sldId="295"/>
            <ac:spMk id="14" creationId="{EF3971CD-4F3D-4DFA-A26F-87020B6AEC8F}"/>
          </ac:spMkLst>
        </pc:spChg>
        <pc:spChg chg="add del mod">
          <ac:chgData name="Frankie Busfield" userId="32bb4d29-b9f9-4691-8037-915d7ea719b6" providerId="ADAL" clId="{B147FBA5-5014-4D41-BC07-46A0228D13E5}" dt="2022-03-01T23:32:47.977" v="996" actId="478"/>
          <ac:spMkLst>
            <pc:docMk/>
            <pc:sldMk cId="314842553" sldId="295"/>
            <ac:spMk id="16" creationId="{DABB6272-CA89-48B8-AB7A-302189B08C23}"/>
          </ac:spMkLst>
        </pc:spChg>
        <pc:spChg chg="add mod">
          <ac:chgData name="Frankie Busfield" userId="32bb4d29-b9f9-4691-8037-915d7ea719b6" providerId="ADAL" clId="{B147FBA5-5014-4D41-BC07-46A0228D13E5}" dt="2022-03-02T02:06:46.573" v="1829" actId="123"/>
          <ac:spMkLst>
            <pc:docMk/>
            <pc:sldMk cId="314842553" sldId="295"/>
            <ac:spMk id="18" creationId="{2AA45530-3826-436B-A2C7-78C78BA08A4D}"/>
          </ac:spMkLst>
        </pc:spChg>
        <pc:picChg chg="add del mod">
          <ac:chgData name="Frankie Busfield" userId="32bb4d29-b9f9-4691-8037-915d7ea719b6" providerId="ADAL" clId="{B147FBA5-5014-4D41-BC07-46A0228D13E5}" dt="2022-03-01T23:31:52.070" v="985" actId="478"/>
          <ac:picMkLst>
            <pc:docMk/>
            <pc:sldMk cId="314842553" sldId="295"/>
            <ac:picMk id="7" creationId="{F77555A7-464E-4973-B3F4-68E07409F7CA}"/>
          </ac:picMkLst>
        </pc:picChg>
        <pc:picChg chg="add mod">
          <ac:chgData name="Frankie Busfield" userId="32bb4d29-b9f9-4691-8037-915d7ea719b6" providerId="ADAL" clId="{B147FBA5-5014-4D41-BC07-46A0228D13E5}" dt="2022-03-02T03:01:37.810" v="1884" actId="14100"/>
          <ac:picMkLst>
            <pc:docMk/>
            <pc:sldMk cId="314842553" sldId="295"/>
            <ac:picMk id="9" creationId="{4FD8EC38-9331-4E4D-AA5C-E34AB5FF95B4}"/>
          </ac:picMkLst>
        </pc:picChg>
      </pc:sldChg>
      <pc:sldChg chg="modSp add del mod">
        <pc:chgData name="Frankie Busfield" userId="32bb4d29-b9f9-4691-8037-915d7ea719b6" providerId="ADAL" clId="{B147FBA5-5014-4D41-BC07-46A0228D13E5}" dt="2022-03-01T23:38:50.606" v="1074"/>
        <pc:sldMkLst>
          <pc:docMk/>
          <pc:sldMk cId="292285029" sldId="296"/>
        </pc:sldMkLst>
        <pc:spChg chg="mod">
          <ac:chgData name="Frankie Busfield" userId="32bb4d29-b9f9-4691-8037-915d7ea719b6" providerId="ADAL" clId="{B147FBA5-5014-4D41-BC07-46A0228D13E5}" dt="2022-03-01T23:38:50.606" v="1074"/>
          <ac:spMkLst>
            <pc:docMk/>
            <pc:sldMk cId="292285029" sldId="296"/>
            <ac:spMk id="18" creationId="{2AA45530-3826-436B-A2C7-78C78BA08A4D}"/>
          </ac:spMkLst>
        </pc:spChg>
      </pc:sldChg>
    </pc:docChg>
  </pc:docChgLst>
  <pc:docChgLst>
    <pc:chgData name="Jenifer Hunt" userId="71462f82-a196-487b-8e9d-67554db0ee09" providerId="ADAL" clId="{6C30B3AA-8F52-480C-9FBE-B2406263765F}"/>
    <pc:docChg chg="modSld">
      <pc:chgData name="Jenifer Hunt" userId="71462f82-a196-487b-8e9d-67554db0ee09" providerId="ADAL" clId="{6C30B3AA-8F52-480C-9FBE-B2406263765F}" dt="2022-03-02T19:48:26.228" v="0" actId="20577"/>
      <pc:docMkLst>
        <pc:docMk/>
      </pc:docMkLst>
      <pc:sldChg chg="modSp mod">
        <pc:chgData name="Jenifer Hunt" userId="71462f82-a196-487b-8e9d-67554db0ee09" providerId="ADAL" clId="{6C30B3AA-8F52-480C-9FBE-B2406263765F}" dt="2022-03-02T19:48:26.228" v="0" actId="20577"/>
        <pc:sldMkLst>
          <pc:docMk/>
          <pc:sldMk cId="2355033353" sldId="293"/>
        </pc:sldMkLst>
        <pc:graphicFrameChg chg="modGraphic">
          <ac:chgData name="Jenifer Hunt" userId="71462f82-a196-487b-8e9d-67554db0ee09" providerId="ADAL" clId="{6C30B3AA-8F52-480C-9FBE-B2406263765F}" dt="2022-03-02T19:48:26.228" v="0" actId="20577"/>
          <ac:graphicFrameMkLst>
            <pc:docMk/>
            <pc:sldMk cId="2355033353" sldId="293"/>
            <ac:graphicFrameMk id="6" creationId="{FEAC9750-898B-4C88-B841-97A63F1B8898}"/>
          </ac:graphicFrameMkLst>
        </pc:graphicFrameChg>
      </pc:sldChg>
    </pc:docChg>
  </pc:docChgLst>
  <pc:docChgLst>
    <pc:chgData name="Jenifer Hunt" userId="71462f82-a196-487b-8e9d-67554db0ee09" providerId="ADAL" clId="{1D4193F1-AFAF-455F-813C-1DAA0C8F152E}"/>
    <pc:docChg chg="modSld modNotesMaster">
      <pc:chgData name="Jenifer Hunt" userId="71462f82-a196-487b-8e9d-67554db0ee09" providerId="ADAL" clId="{1D4193F1-AFAF-455F-813C-1DAA0C8F152E}" dt="2022-02-28T22:13:10.783" v="248" actId="20577"/>
      <pc:docMkLst>
        <pc:docMk/>
      </pc:docMkLst>
      <pc:sldChg chg="modSp mod">
        <pc:chgData name="Jenifer Hunt" userId="71462f82-a196-487b-8e9d-67554db0ee09" providerId="ADAL" clId="{1D4193F1-AFAF-455F-813C-1DAA0C8F152E}" dt="2022-02-28T21:59:26.182" v="130" actId="20577"/>
        <pc:sldMkLst>
          <pc:docMk/>
          <pc:sldMk cId="227957029" sldId="258"/>
        </pc:sldMkLst>
        <pc:spChg chg="mod">
          <ac:chgData name="Jenifer Hunt" userId="71462f82-a196-487b-8e9d-67554db0ee09" providerId="ADAL" clId="{1D4193F1-AFAF-455F-813C-1DAA0C8F152E}" dt="2022-02-28T21:59:26.182" v="130" actId="20577"/>
          <ac:spMkLst>
            <pc:docMk/>
            <pc:sldMk cId="227957029" sldId="258"/>
            <ac:spMk id="6" creationId="{6DB6F53F-CFAB-4DA1-B731-39C31976F035}"/>
          </ac:spMkLst>
        </pc:spChg>
      </pc:sldChg>
      <pc:sldChg chg="modSp mod modCm">
        <pc:chgData name="Jenifer Hunt" userId="71462f82-a196-487b-8e9d-67554db0ee09" providerId="ADAL" clId="{1D4193F1-AFAF-455F-813C-1DAA0C8F152E}" dt="2022-02-28T21:58:56.949" v="121" actId="20577"/>
        <pc:sldMkLst>
          <pc:docMk/>
          <pc:sldMk cId="555636298" sldId="264"/>
        </pc:sldMkLst>
        <pc:spChg chg="mod">
          <ac:chgData name="Jenifer Hunt" userId="71462f82-a196-487b-8e9d-67554db0ee09" providerId="ADAL" clId="{1D4193F1-AFAF-455F-813C-1DAA0C8F152E}" dt="2022-02-28T21:58:56.949" v="121" actId="20577"/>
          <ac:spMkLst>
            <pc:docMk/>
            <pc:sldMk cId="555636298" sldId="264"/>
            <ac:spMk id="3" creationId="{17E5969E-F1A2-44DA-BA90-6C50C12993CB}"/>
          </ac:spMkLst>
        </pc:spChg>
      </pc:sldChg>
      <pc:sldChg chg="modSp mod">
        <pc:chgData name="Jenifer Hunt" userId="71462f82-a196-487b-8e9d-67554db0ee09" providerId="ADAL" clId="{1D4193F1-AFAF-455F-813C-1DAA0C8F152E}" dt="2022-02-28T22:08:02.616" v="133" actId="20577"/>
        <pc:sldMkLst>
          <pc:docMk/>
          <pc:sldMk cId="2473467478" sldId="281"/>
        </pc:sldMkLst>
        <pc:spChg chg="mod">
          <ac:chgData name="Jenifer Hunt" userId="71462f82-a196-487b-8e9d-67554db0ee09" providerId="ADAL" clId="{1D4193F1-AFAF-455F-813C-1DAA0C8F152E}" dt="2022-02-28T22:08:02.616" v="133" actId="20577"/>
          <ac:spMkLst>
            <pc:docMk/>
            <pc:sldMk cId="2473467478" sldId="281"/>
            <ac:spMk id="3" creationId="{14C5B847-4BFA-4F1B-966A-4B1368DF51EE}"/>
          </ac:spMkLst>
        </pc:spChg>
      </pc:sldChg>
      <pc:sldChg chg="modSp mod">
        <pc:chgData name="Jenifer Hunt" userId="71462f82-a196-487b-8e9d-67554db0ee09" providerId="ADAL" clId="{1D4193F1-AFAF-455F-813C-1DAA0C8F152E}" dt="2022-02-28T22:07:33.337" v="131" actId="20577"/>
        <pc:sldMkLst>
          <pc:docMk/>
          <pc:sldMk cId="52971671" sldId="284"/>
        </pc:sldMkLst>
        <pc:spChg chg="mod">
          <ac:chgData name="Jenifer Hunt" userId="71462f82-a196-487b-8e9d-67554db0ee09" providerId="ADAL" clId="{1D4193F1-AFAF-455F-813C-1DAA0C8F152E}" dt="2022-02-28T22:07:33.337" v="131" actId="20577"/>
          <ac:spMkLst>
            <pc:docMk/>
            <pc:sldMk cId="52971671" sldId="284"/>
            <ac:spMk id="23" creationId="{7A80F4C7-CDCE-4A39-BF19-1E54CC6B0713}"/>
          </ac:spMkLst>
        </pc:spChg>
      </pc:sldChg>
      <pc:sldChg chg="modSp mod addCm modCm">
        <pc:chgData name="Jenifer Hunt" userId="71462f82-a196-487b-8e9d-67554db0ee09" providerId="ADAL" clId="{1D4193F1-AFAF-455F-813C-1DAA0C8F152E}" dt="2022-02-28T22:13:10.783" v="248" actId="20577"/>
        <pc:sldMkLst>
          <pc:docMk/>
          <pc:sldMk cId="511360876" sldId="288"/>
        </pc:sldMkLst>
        <pc:spChg chg="mod">
          <ac:chgData name="Jenifer Hunt" userId="71462f82-a196-487b-8e9d-67554db0ee09" providerId="ADAL" clId="{1D4193F1-AFAF-455F-813C-1DAA0C8F152E}" dt="2022-02-28T22:12:29.604" v="247" actId="20577"/>
          <ac:spMkLst>
            <pc:docMk/>
            <pc:sldMk cId="511360876" sldId="288"/>
            <ac:spMk id="4" creationId="{82A34027-2505-494F-95DF-76ED39172B83}"/>
          </ac:spMkLst>
        </pc:spChg>
        <pc:spChg chg="mod">
          <ac:chgData name="Jenifer Hunt" userId="71462f82-a196-487b-8e9d-67554db0ee09" providerId="ADAL" clId="{1D4193F1-AFAF-455F-813C-1DAA0C8F152E}" dt="2022-02-28T22:13:10.783" v="248" actId="20577"/>
          <ac:spMkLst>
            <pc:docMk/>
            <pc:sldMk cId="511360876" sldId="288"/>
            <ac:spMk id="6" creationId="{4D1FF28E-92BE-49D3-8B4F-F27AFC795FBE}"/>
          </ac:spMkLst>
        </pc:spChg>
      </pc:sldChg>
    </pc:docChg>
  </pc:docChgLst>
  <pc:docChgLst>
    <pc:chgData name="Heidi Wilde" userId="S::hwilde@paralympics.org.nz::be328c39-2961-4326-b10e-7ee893302727" providerId="AD" clId="Web-{90715AC3-152A-4440-916E-94AC459B2E97}"/>
    <pc:docChg chg="modSld">
      <pc:chgData name="Heidi Wilde" userId="S::hwilde@paralympics.org.nz::be328c39-2961-4326-b10e-7ee893302727" providerId="AD" clId="Web-{90715AC3-152A-4440-916E-94AC459B2E97}" dt="2022-03-02T06:30:48.917" v="7" actId="20577"/>
      <pc:docMkLst>
        <pc:docMk/>
      </pc:docMkLst>
      <pc:sldChg chg="modSp">
        <pc:chgData name="Heidi Wilde" userId="S::hwilde@paralympics.org.nz::be328c39-2961-4326-b10e-7ee893302727" providerId="AD" clId="Web-{90715AC3-152A-4440-916E-94AC459B2E97}" dt="2022-03-02T06:30:15.245" v="1" actId="20577"/>
        <pc:sldMkLst>
          <pc:docMk/>
          <pc:sldMk cId="1404646889" sldId="266"/>
        </pc:sldMkLst>
        <pc:spChg chg="mod">
          <ac:chgData name="Heidi Wilde" userId="S::hwilde@paralympics.org.nz::be328c39-2961-4326-b10e-7ee893302727" providerId="AD" clId="Web-{90715AC3-152A-4440-916E-94AC459B2E97}" dt="2022-03-02T06:30:15.245" v="1" actId="20577"/>
          <ac:spMkLst>
            <pc:docMk/>
            <pc:sldMk cId="1404646889" sldId="266"/>
            <ac:spMk id="3" creationId="{C7785E4C-97C4-4A7C-B64B-CA846FBA65B7}"/>
          </ac:spMkLst>
        </pc:spChg>
      </pc:sldChg>
      <pc:sldChg chg="modSp">
        <pc:chgData name="Heidi Wilde" userId="S::hwilde@paralympics.org.nz::be328c39-2961-4326-b10e-7ee893302727" providerId="AD" clId="Web-{90715AC3-152A-4440-916E-94AC459B2E97}" dt="2022-03-02T06:30:48.917" v="7" actId="20577"/>
        <pc:sldMkLst>
          <pc:docMk/>
          <pc:sldMk cId="4047912926" sldId="267"/>
        </pc:sldMkLst>
        <pc:spChg chg="mod">
          <ac:chgData name="Heidi Wilde" userId="S::hwilde@paralympics.org.nz::be328c39-2961-4326-b10e-7ee893302727" providerId="AD" clId="Web-{90715AC3-152A-4440-916E-94AC459B2E97}" dt="2022-03-02T06:30:48.917" v="7" actId="20577"/>
          <ac:spMkLst>
            <pc:docMk/>
            <pc:sldMk cId="4047912926" sldId="267"/>
            <ac:spMk id="3" creationId="{C7785E4C-97C4-4A7C-B64B-CA846FBA65B7}"/>
          </ac:spMkLst>
        </pc:spChg>
      </pc:sldChg>
      <pc:sldChg chg="modSp">
        <pc:chgData name="Heidi Wilde" userId="S::hwilde@paralympics.org.nz::be328c39-2961-4326-b10e-7ee893302727" providerId="AD" clId="Web-{90715AC3-152A-4440-916E-94AC459B2E97}" dt="2022-03-02T06:30:29.573" v="5" actId="20577"/>
        <pc:sldMkLst>
          <pc:docMk/>
          <pc:sldMk cId="4259036584" sldId="268"/>
        </pc:sldMkLst>
        <pc:spChg chg="mod">
          <ac:chgData name="Heidi Wilde" userId="S::hwilde@paralympics.org.nz::be328c39-2961-4326-b10e-7ee893302727" providerId="AD" clId="Web-{90715AC3-152A-4440-916E-94AC459B2E97}" dt="2022-03-02T06:30:20.964" v="3" actId="20577"/>
          <ac:spMkLst>
            <pc:docMk/>
            <pc:sldMk cId="4259036584" sldId="268"/>
            <ac:spMk id="3" creationId="{C7785E4C-97C4-4A7C-B64B-CA846FBA65B7}"/>
          </ac:spMkLst>
        </pc:spChg>
        <pc:spChg chg="mod">
          <ac:chgData name="Heidi Wilde" userId="S::hwilde@paralympics.org.nz::be328c39-2961-4326-b10e-7ee893302727" providerId="AD" clId="Web-{90715AC3-152A-4440-916E-94AC459B2E97}" dt="2022-03-02T06:30:29.573" v="5" actId="20577"/>
          <ac:spMkLst>
            <pc:docMk/>
            <pc:sldMk cId="4259036584" sldId="268"/>
            <ac:spMk id="4" creationId="{7177226D-83C1-4D81-AD43-60FC5BC21537}"/>
          </ac:spMkLst>
        </pc:spChg>
      </pc:sldChg>
    </pc:docChg>
  </pc:docChgLst>
</pc:chgInfo>
</file>

<file path=ppt/comments/modernComment_102_D965925.xml><?xml version="1.0" encoding="utf-8"?>
<p188:cmLst xmlns:a="http://schemas.openxmlformats.org/drawingml/2006/main" xmlns:r="http://schemas.openxmlformats.org/officeDocument/2006/relationships" xmlns:p188="http://schemas.microsoft.com/office/powerpoint/2018/8/main">
  <p188:cm id="{54C5F33E-E4D9-4BE9-BA85-074ADA89C379}" authorId="{2B75C028-214C-B0BB-A099-1E455469595C}" created="2022-02-28T23:54:48.444">
    <pc:sldMkLst xmlns:pc="http://schemas.microsoft.com/office/powerpoint/2013/main/command">
      <pc:docMk/>
      <pc:sldMk cId="227957029" sldId="258"/>
    </pc:sldMkLst>
    <p188:txBody>
      <a:bodyPr/>
      <a:lstStyle/>
      <a:p>
        <a:r>
          <a:rPr lang="en-NZ"/>
          <a:t>How about making this four tiles with icons?</a:t>
        </a:r>
      </a:p>
    </p188:txBody>
  </p188:cm>
</p188:cmLst>
</file>

<file path=ppt/comments/modernComment_108_211E564A.xml><?xml version="1.0" encoding="utf-8"?>
<p188:cmLst xmlns:a="http://schemas.openxmlformats.org/drawingml/2006/main" xmlns:r="http://schemas.openxmlformats.org/officeDocument/2006/relationships" xmlns:p188="http://schemas.microsoft.com/office/powerpoint/2018/8/main">
  <p188:cm id="{FB693B15-1BAE-41D2-9F4B-281B2041D75E}" authorId="{A4751D3C-CA76-CD16-4462-9EE5BB393704}" status="resolved" created="2022-02-25T01:28:03.611">
    <ac:txMkLst xmlns:ac="http://schemas.microsoft.com/office/drawing/2013/main/command">
      <pc:docMk xmlns:pc="http://schemas.microsoft.com/office/powerpoint/2013/main/command"/>
      <pc:sldMk xmlns:pc="http://schemas.microsoft.com/office/powerpoint/2013/main/command" cId="555636298" sldId="264"/>
      <ac:spMk id="3" creationId="{17E5969E-F1A2-44DA-BA90-6C50C12993CB}"/>
      <ac:txMk cp="93" len="1">
        <ac:context len="513" hash="712018339"/>
      </ac:txMk>
    </ac:txMkLst>
    <p188:pos x="8240485" y="195942"/>
    <p188:replyLst>
      <p188:reply id="{B5B67BF0-017C-4EED-B10B-532B2B373209}" authorId="{0EB7F528-55B2-D05C-8E02-6A73FB1B91B0}" created="2022-02-25T01:32:49.038">
        <p188:txBody>
          <a:bodyPr/>
          <a:lstStyle/>
          <a:p>
            <a:r>
              <a:rPr lang="en-NZ"/>
              <a:t>i know what you mean, all good!</a:t>
            </a:r>
          </a:p>
        </p188:txBody>
      </p188:reply>
    </p188:replyLst>
    <p188:txBody>
      <a:bodyPr/>
      <a:lstStyle/>
      <a:p>
        <a:r>
          <a:rPr lang="en-US"/>
          <a:t>I know the links look like they aren't yellow, but when you download or present the slide show they are yellow. Don't know why it does that. </a:t>
        </a:r>
      </a:p>
    </p188:txBody>
  </p188:cm>
  <p188:cm id="{5C84EEED-3442-4C2F-9E2C-D34BF344E642}" authorId="{A4751D3C-CA76-CD16-4462-9EE5BB393704}" status="resolved" created="2022-02-25T01:28:28.424">
    <ac:txMkLst xmlns:ac="http://schemas.microsoft.com/office/drawing/2013/main/command">
      <pc:docMk xmlns:pc="http://schemas.microsoft.com/office/powerpoint/2013/main/command"/>
      <pc:sldMk xmlns:pc="http://schemas.microsoft.com/office/powerpoint/2013/main/command" cId="555636298" sldId="264"/>
      <ac:spMk id="3" creationId="{17E5969E-F1A2-44DA-BA90-6C50C12993CB}"/>
      <ac:txMk cp="476" len="1">
        <ac:context len="513" hash="712018339"/>
      </ac:txMk>
    </ac:txMkLst>
    <p188:pos x="7500257" y="718457"/>
    <p188:txBody>
      <a:bodyPr/>
      <a:lstStyle/>
      <a:p>
        <a:r>
          <a:rPr lang="en-US"/>
          <a:t>same goes for this one</a:t>
        </a:r>
      </a:p>
    </p188:txBody>
  </p188:cm>
  <p188:cm id="{4ABB29DC-6C37-4F64-82B9-7C65D40B6EA4}" authorId="{2B75C028-214C-B0BB-A099-1E455469595C}" status="resolved" created="2022-02-28T23:34:09.515">
    <pc:sldMkLst xmlns:pc="http://schemas.microsoft.com/office/powerpoint/2013/main/command">
      <pc:docMk/>
      <pc:sldMk cId="555636298" sldId="264"/>
    </pc:sldMkLst>
    <p188:txBody>
      <a:bodyPr/>
      <a:lstStyle/>
      <a:p>
        <a:r>
          <a:rPr lang="en-NZ"/>
          <a:t>Could we make this slide more succinct / visual? E.g. bullet points and the pic from the news article about tv coverage. 
Just imagining a ten year old reading it...</a:t>
        </a:r>
      </a:p>
    </p188:txBody>
  </p188:cm>
</p188:cmLst>
</file>

<file path=ppt/comments/modernComment_10D_6D1AE304.xml><?xml version="1.0" encoding="utf-8"?>
<p188:cmLst xmlns:a="http://schemas.openxmlformats.org/drawingml/2006/main" xmlns:r="http://schemas.openxmlformats.org/officeDocument/2006/relationships" xmlns:p188="http://schemas.microsoft.com/office/powerpoint/2018/8/main">
  <p188:cm id="{4840D508-A44E-4665-8AFE-EF00F20A4B28}" authorId="{2B75C028-214C-B0BB-A099-1E455469595C}" status="resolved" created="2022-02-28T23:58:58.071">
    <ac:deMkLst xmlns:ac="http://schemas.microsoft.com/office/drawing/2013/main/command">
      <pc:docMk xmlns:pc="http://schemas.microsoft.com/office/powerpoint/2013/main/command"/>
      <pc:sldMk xmlns:pc="http://schemas.microsoft.com/office/powerpoint/2013/main/command" cId="1830478596" sldId="269"/>
      <ac:spMk id="7" creationId="{87CB1810-3FE3-440E-BC4B-7E6D3FE0E07F}"/>
    </ac:deMkLst>
    <p188:txBody>
      <a:bodyPr/>
      <a:lstStyle/>
      <a:p>
        <a:r>
          <a:rPr lang="en-NZ"/>
          <a:t>For accessibility, make link text meaningful, e.g. "Click to learn about support staff".</a:t>
        </a:r>
      </a:p>
    </p188:txBody>
  </p188:cm>
</p188:cmLst>
</file>

<file path=ppt/comments/modernComment_11E_5E73391D.xml><?xml version="1.0" encoding="utf-8"?>
<p188:cmLst xmlns:a="http://schemas.openxmlformats.org/drawingml/2006/main" xmlns:r="http://schemas.openxmlformats.org/officeDocument/2006/relationships" xmlns:p188="http://schemas.microsoft.com/office/powerpoint/2018/8/main">
  <p188:cm id="{F1F73F72-0212-4D02-B1EA-DC1CA5F87885}" authorId="{A4751D3C-CA76-CD16-4462-9EE5BB393704}" status="resolved" created="2022-02-25T04:23:50.185">
    <ac:txMkLst xmlns:ac="http://schemas.microsoft.com/office/drawing/2013/main/command">
      <pc:docMk xmlns:pc="http://schemas.microsoft.com/office/powerpoint/2013/main/command"/>
      <pc:sldMk xmlns:pc="http://schemas.microsoft.com/office/powerpoint/2013/main/command" cId="1584609565" sldId="286"/>
      <ac:spMk id="4" creationId="{56A805CA-5C90-43E0-BCEF-535B9F893DB8}"/>
      <ac:txMk cp="280" len="5">
        <ac:context len="357" hash="975747778"/>
      </ac:txMk>
    </ac:txMkLst>
    <p188:pos x="3113314" y="1970314"/>
    <p188:replyLst>
      <p188:reply id="{6A7FAA04-13AC-4435-AC77-58FCA4516676}" authorId="{2B75C028-214C-B0BB-A099-1E455469595C}" created="2022-02-28T23:25:43.572">
        <p188:txBody>
          <a:bodyPr/>
          <a:lstStyle/>
          <a:p>
            <a:r>
              <a:rPr lang="en-NZ"/>
              <a:t>[@Frankie Busfield] How about we set up Aaron's page now. He officially becomes a Paralympian as soon as he competes on Saturday.</a:t>
            </a:r>
          </a:p>
        </p188:txBody>
      </p188:reply>
    </p188:replyLst>
    <p188:txBody>
      <a:bodyPr/>
      <a:lstStyle/>
      <a:p>
        <a:r>
          <a:rPr lang="en-US"/>
          <a:t>as he doesn't have a page yet do we leave it blank or link to insta?</a:t>
        </a:r>
      </a:p>
    </p188:txBody>
  </p188:cm>
  <p188:cm id="{5B3B0AB0-3C10-4FD0-974E-938673753CDF}" authorId="{2B75C028-214C-B0BB-A099-1E455469595C}" status="resolved" created="2022-02-28T23:17:23.204">
    <ac:deMkLst xmlns:ac="http://schemas.microsoft.com/office/drawing/2013/main/command">
      <pc:docMk xmlns:pc="http://schemas.microsoft.com/office/powerpoint/2013/main/command"/>
      <pc:sldMk xmlns:pc="http://schemas.microsoft.com/office/powerpoint/2013/main/command" cId="1584609565" sldId="286"/>
      <ac:spMk id="3" creationId="{17E5969E-F1A2-44DA-BA90-6C50C12993CB}"/>
    </ac:deMkLst>
    <p188:pos x="1811111" y="1462993"/>
    <p188:txBody>
      <a:bodyPr/>
      <a:lstStyle/>
      <a:p>
        <a:r>
          <a:rPr lang="en-NZ"/>
          <a:t>Does this point need to be more general, e.g. "Beijing, China"? Are we leaving out the venues for other sports?</a:t>
        </a:r>
      </a:p>
    </p188:txBody>
  </p188:cm>
  <p188:cm id="{6D3DD0BE-A4C4-4EB0-A6F5-2621CEDF2D13}" authorId="{2B75C028-214C-B0BB-A099-1E455469595C}" status="resolved" created="2022-02-28T23:17:58.137">
    <ac:txMkLst xmlns:ac="http://schemas.microsoft.com/office/drawing/2013/main/command">
      <pc:docMk xmlns:pc="http://schemas.microsoft.com/office/powerpoint/2013/main/command"/>
      <pc:sldMk xmlns:pc="http://schemas.microsoft.com/office/powerpoint/2013/main/command" cId="1584609565" sldId="286"/>
      <ac:spMk id="3" creationId="{17E5969E-F1A2-44DA-BA90-6C50C12993CB}"/>
      <ac:txMk cp="51" len="1">
        <ac:context len="180" hash="40042280"/>
      </ac:txMk>
    </ac:txMkLst>
    <p188:pos x="1137365" y="1755846"/>
    <p188:txBody>
      <a:bodyPr/>
      <a:lstStyle/>
      <a:p>
        <a:r>
          <a:rPr lang="en-NZ"/>
          <a:t>How can I watch?</a:t>
        </a:r>
      </a:p>
    </p188:txBody>
  </p188:cm>
  <p188:cm id="{F1286E93-3218-40EA-B65A-DF18B8936BC1}" authorId="{2B75C028-214C-B0BB-A099-1E455469595C}" status="resolved" created="2022-02-28T23:18:55.435">
    <ac:txMkLst xmlns:ac="http://schemas.microsoft.com/office/drawing/2013/main/command">
      <pc:docMk xmlns:pc="http://schemas.microsoft.com/office/powerpoint/2013/main/command"/>
      <pc:sldMk xmlns:pc="http://schemas.microsoft.com/office/powerpoint/2013/main/command" cId="1584609565" sldId="286"/>
      <ac:spMk id="4" creationId="{56A805CA-5C90-43E0-BCEF-535B9F893DB8}"/>
      <ac:txMk cp="0" len="1">
        <ac:context len="357" hash="975747778"/>
      </ac:txMk>
    </ac:txMkLst>
    <p188:pos x="1351122" y="227446"/>
    <p188:txBody>
      <a:bodyPr/>
      <a:lstStyle/>
      <a:p>
        <a:r>
          <a:rPr lang="en-NZ"/>
          <a:t>Who takes part?</a:t>
        </a:r>
      </a:p>
    </p188:txBody>
  </p188:cm>
  <p188:cm id="{AFA0BCCA-CD1A-4CC5-902C-04BC9BD58864}" authorId="{2B75C028-214C-B0BB-A099-1E455469595C}" status="resolved" created="2022-02-28T23:30:20.178">
    <pc:sldMkLst xmlns:pc="http://schemas.microsoft.com/office/powerpoint/2013/main/command">
      <pc:docMk/>
      <pc:sldMk cId="1584609565" sldId="286"/>
    </pc:sldMkLst>
    <p188:txBody>
      <a:bodyPr/>
      <a:lstStyle/>
      <a:p>
        <a:r>
          <a:rPr lang="en-NZ"/>
          <a:t>The "other events" bit is slightly misleading. They will take place within those hours (mostly) but are delayed because they don't have Kiwis in them.
Perhaps we should say "Events with New Zealanders" or "Para alpine ski events"? Not a major though.</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paralympics.org.nz/news/community-fundraising-project-hayden-preston/" TargetMode="External"/><Relationship Id="rId2" Type="http://schemas.openxmlformats.org/officeDocument/2006/relationships/hyperlink" Target="https://register.paralympics.org.nz/registration/step-1" TargetMode="External"/><Relationship Id="rId1" Type="http://schemas.openxmlformats.org/officeDocument/2006/relationships/hyperlink" Target="https://paralympics.org.nz/pathway/getting-started/"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paralympics.org.nz/news/community-fundraising-project-hayden-preston/" TargetMode="External"/><Relationship Id="rId2" Type="http://schemas.openxmlformats.org/officeDocument/2006/relationships/hyperlink" Target="https://register.paralympics.org.nz/registration/step-1" TargetMode="External"/><Relationship Id="rId1" Type="http://schemas.openxmlformats.org/officeDocument/2006/relationships/hyperlink" Target="https://paralympics.org.nz/pathway/getting-started/"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172A6-664C-423B-AA5A-3ACF9F1ABA33}" type="doc">
      <dgm:prSet loTypeId="urn:microsoft.com/office/officeart/2016/7/layout/LinearBlockProcessNumbered" loCatId="process" qsTypeId="urn:microsoft.com/office/officeart/2005/8/quickstyle/simple1" qsCatId="simple" csTypeId="urn:microsoft.com/office/officeart/2005/8/colors/accent0_3" csCatId="mainScheme" phldr="1"/>
      <dgm:spPr/>
      <dgm:t>
        <a:bodyPr/>
        <a:lstStyle/>
        <a:p>
          <a:endParaRPr lang="en-US"/>
        </a:p>
      </dgm:t>
    </dgm:pt>
    <dgm:pt modelId="{8C84A2C0-99FA-40AF-AA59-0A72EC16BCCA}">
      <dgm:prSet custT="1"/>
      <dgm:spPr/>
      <dgm:t>
        <a:bodyPr/>
        <a:lstStyle/>
        <a:p>
          <a:r>
            <a:rPr lang="en-NZ" sz="2000" b="1" dirty="0">
              <a:latin typeface="+mj-lt"/>
            </a:rPr>
            <a:t>Get started in Para sport</a:t>
          </a:r>
        </a:p>
        <a:p>
          <a:br>
            <a:rPr lang="en-NZ" sz="1500" dirty="0"/>
          </a:br>
          <a:r>
            <a:rPr lang="en-NZ" sz="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Find out about getting started in Para sport </a:t>
          </a:r>
          <a:r>
            <a:rPr lang="en-NZ" sz="1200" dirty="0"/>
            <a:t>on the Paralympics New Zealand website.  </a:t>
          </a:r>
          <a:endParaRPr lang="en-US" sz="1500" dirty="0"/>
        </a:p>
      </dgm:t>
      <dgm:extLst>
        <a:ext uri="{E40237B7-FDA0-4F09-8148-C483321AD2D9}">
          <dgm14:cNvPr xmlns:dgm14="http://schemas.microsoft.com/office/drawing/2010/diagram" id="0" name="" descr="&quot;Get started in Para sport. Find out about getting started in Para sport on the Paralympics New Zealand website.&quot;  &#10;"/>
        </a:ext>
      </dgm:extLst>
    </dgm:pt>
    <dgm:pt modelId="{10286EC8-C7A0-48CB-A796-7BC6DF7BF1CE}" type="parTrans" cxnId="{A03D4C6B-47E9-443D-A750-2340E0AE8D07}">
      <dgm:prSet/>
      <dgm:spPr/>
      <dgm:t>
        <a:bodyPr/>
        <a:lstStyle/>
        <a:p>
          <a:endParaRPr lang="en-US"/>
        </a:p>
      </dgm:t>
    </dgm:pt>
    <dgm:pt modelId="{E972EB0A-AEDE-471A-A4A1-2D8683C0ADC9}" type="sibTrans" cxnId="{A03D4C6B-47E9-443D-A750-2340E0AE8D07}">
      <dgm:prSet phldrT="01" phldr="0"/>
      <dgm:spPr/>
      <dgm:t>
        <a:bodyPr/>
        <a:lstStyle/>
        <a:p>
          <a:r>
            <a:rPr lang="en-US"/>
            <a:t>01</a:t>
          </a:r>
          <a:endParaRPr lang="en-US" dirty="0"/>
        </a:p>
      </dgm:t>
    </dgm:pt>
    <dgm:pt modelId="{28BB4854-1CDE-4353-ACC9-36A099C949A5}">
      <dgm:prSet custT="1"/>
      <dgm:spPr/>
      <dgm:t>
        <a:bodyPr/>
        <a:lstStyle/>
        <a:p>
          <a:r>
            <a:rPr lang="en-NZ" sz="2000" b="1" dirty="0">
              <a:latin typeface="+mj-lt"/>
            </a:rPr>
            <a:t>Volunteer</a:t>
          </a:r>
        </a:p>
        <a:p>
          <a:endParaRPr lang="en-NZ" sz="1300" b="1" dirty="0"/>
        </a:p>
        <a:p>
          <a:endParaRPr lang="en-NZ" sz="1200" dirty="0"/>
        </a:p>
        <a:p>
          <a:r>
            <a:rPr lang="en-NZ" sz="1200" dirty="0"/>
            <a:t>We are often on the look out for volunteers to assist at PNZ community and fundraising events. </a:t>
          </a:r>
          <a:r>
            <a:rPr lang="en-NZ" sz="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Register with us</a:t>
          </a:r>
          <a:r>
            <a:rPr lang="en-NZ" sz="1200" dirty="0">
              <a:solidFill>
                <a:schemeClr val="accent1"/>
              </a:solidFill>
            </a:rPr>
            <a:t>.</a:t>
          </a:r>
          <a:endParaRPr lang="en-US" sz="1200" dirty="0">
            <a:solidFill>
              <a:schemeClr val="accent1"/>
            </a:solidFill>
          </a:endParaRPr>
        </a:p>
      </dgm:t>
      <dgm:extLst>
        <a:ext uri="{E40237B7-FDA0-4F09-8148-C483321AD2D9}">
          <dgm14:cNvPr xmlns:dgm14="http://schemas.microsoft.com/office/drawing/2010/diagram" id="0" name="" descr="&quot;We are often on the look out for volunteers to assist at PNZ community and fundraising events. Register with us.&quot;"/>
        </a:ext>
      </dgm:extLst>
    </dgm:pt>
    <dgm:pt modelId="{92AD3D45-820C-4E76-B6B1-2B9628965C9E}" type="parTrans" cxnId="{6FBD0E00-810A-4CF5-8E1F-8F8F45712536}">
      <dgm:prSet/>
      <dgm:spPr/>
      <dgm:t>
        <a:bodyPr/>
        <a:lstStyle/>
        <a:p>
          <a:endParaRPr lang="en-US"/>
        </a:p>
      </dgm:t>
    </dgm:pt>
    <dgm:pt modelId="{E8E29FEC-8E6B-4175-A924-7C241ACF49E5}" type="sibTrans" cxnId="{6FBD0E00-810A-4CF5-8E1F-8F8F45712536}">
      <dgm:prSet phldrT="02" phldr="0"/>
      <dgm:spPr/>
      <dgm:t>
        <a:bodyPr/>
        <a:lstStyle/>
        <a:p>
          <a:r>
            <a:rPr lang="en-US"/>
            <a:t>02</a:t>
          </a:r>
        </a:p>
      </dgm:t>
    </dgm:pt>
    <dgm:pt modelId="{ACC4106E-FF09-4001-8E65-9815F1DC9084}">
      <dgm:prSet custT="1"/>
      <dgm:spPr/>
      <dgm:t>
        <a:bodyPr/>
        <a:lstStyle/>
        <a:p>
          <a:r>
            <a:rPr lang="en-NZ" sz="2000" b="1" dirty="0">
              <a:latin typeface="+mj-lt"/>
            </a:rPr>
            <a:t>Fundraise</a:t>
          </a:r>
        </a:p>
        <a:p>
          <a:br>
            <a:rPr lang="en-NZ" sz="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br>
          <a:endParaRPr lang="en-NZ" sz="1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endParaRPr lang="en-NZ" sz="1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endParaRPr lang="en-NZ" sz="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r>
            <a:rPr lang="en-NZ" sz="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Learn how </a:t>
          </a:r>
          <a:r>
            <a:rPr lang="en-NZ" sz="1200" dirty="0"/>
            <a:t>a group of </a:t>
          </a:r>
          <a:r>
            <a:rPr lang="en-NZ" sz="1200" dirty="0" err="1"/>
            <a:t>Hobsonville</a:t>
          </a:r>
          <a:r>
            <a:rPr lang="en-NZ" sz="1200" dirty="0"/>
            <a:t> Point School students accomplished physical challenges and raised funds for PNZ!</a:t>
          </a:r>
          <a:endParaRPr lang="en-US" sz="1200" dirty="0"/>
        </a:p>
      </dgm:t>
      <dgm:extLst>
        <a:ext uri="{E40237B7-FDA0-4F09-8148-C483321AD2D9}">
          <dgm14:cNvPr xmlns:dgm14="http://schemas.microsoft.com/office/drawing/2010/diagram" id="0" name="" descr="&quot;Learn how a group of Hobsonville Point School students accomplished physical challenges and raised funds for PNZ!&quot;&#10;"/>
        </a:ext>
      </dgm:extLst>
    </dgm:pt>
    <dgm:pt modelId="{632C8E59-F0BA-4CE2-8463-1899AE33F73C}" type="parTrans" cxnId="{F1491DB6-4E95-4954-A1D4-E15035DBD33B}">
      <dgm:prSet/>
      <dgm:spPr/>
      <dgm:t>
        <a:bodyPr/>
        <a:lstStyle/>
        <a:p>
          <a:endParaRPr lang="en-US"/>
        </a:p>
      </dgm:t>
    </dgm:pt>
    <dgm:pt modelId="{80E3650C-8E66-481D-BAEF-900334855F28}" type="sibTrans" cxnId="{F1491DB6-4E95-4954-A1D4-E15035DBD33B}">
      <dgm:prSet phldrT="03" phldr="0"/>
      <dgm:spPr/>
      <dgm:t>
        <a:bodyPr/>
        <a:lstStyle/>
        <a:p>
          <a:r>
            <a:rPr lang="en-US"/>
            <a:t>03</a:t>
          </a:r>
        </a:p>
      </dgm:t>
    </dgm:pt>
    <dgm:pt modelId="{75DAFF31-639E-4108-B428-C29480CB0FA4}" type="pres">
      <dgm:prSet presAssocID="{BC5172A6-664C-423B-AA5A-3ACF9F1ABA33}" presName="Name0" presStyleCnt="0">
        <dgm:presLayoutVars>
          <dgm:animLvl val="lvl"/>
          <dgm:resizeHandles val="exact"/>
        </dgm:presLayoutVars>
      </dgm:prSet>
      <dgm:spPr/>
    </dgm:pt>
    <dgm:pt modelId="{87E9A084-F5E8-4BA7-BFAE-65AA3EE1CF14}" type="pres">
      <dgm:prSet presAssocID="{8C84A2C0-99FA-40AF-AA59-0A72EC16BCCA}" presName="compositeNode" presStyleCnt="0">
        <dgm:presLayoutVars>
          <dgm:bulletEnabled val="1"/>
        </dgm:presLayoutVars>
      </dgm:prSet>
      <dgm:spPr/>
    </dgm:pt>
    <dgm:pt modelId="{9BC851E6-D2E6-4C2A-B144-52AE4A09A6DF}" type="pres">
      <dgm:prSet presAssocID="{8C84A2C0-99FA-40AF-AA59-0A72EC16BCCA}" presName="bgRect" presStyleLbl="alignNode1" presStyleIdx="0" presStyleCnt="3"/>
      <dgm:spPr/>
    </dgm:pt>
    <dgm:pt modelId="{C5E60F1E-9C07-4F6C-96FF-FC25D345DC2F}" type="pres">
      <dgm:prSet presAssocID="{E972EB0A-AEDE-471A-A4A1-2D8683C0ADC9}" presName="sibTransNodeRect" presStyleLbl="alignNode1" presStyleIdx="0" presStyleCnt="3">
        <dgm:presLayoutVars>
          <dgm:chMax val="0"/>
          <dgm:bulletEnabled val="1"/>
        </dgm:presLayoutVars>
      </dgm:prSet>
      <dgm:spPr/>
    </dgm:pt>
    <dgm:pt modelId="{7CCD8C98-5F66-4B52-8E75-2E9D27836C2A}" type="pres">
      <dgm:prSet presAssocID="{8C84A2C0-99FA-40AF-AA59-0A72EC16BCCA}" presName="nodeRect" presStyleLbl="alignNode1" presStyleIdx="0" presStyleCnt="3">
        <dgm:presLayoutVars>
          <dgm:bulletEnabled val="1"/>
        </dgm:presLayoutVars>
      </dgm:prSet>
      <dgm:spPr/>
    </dgm:pt>
    <dgm:pt modelId="{9F9F89EF-B653-46AB-A59F-7FE9733903EC}" type="pres">
      <dgm:prSet presAssocID="{E972EB0A-AEDE-471A-A4A1-2D8683C0ADC9}" presName="sibTrans" presStyleCnt="0"/>
      <dgm:spPr/>
    </dgm:pt>
    <dgm:pt modelId="{77C96BD6-1FF9-420B-AE43-37B7631E09EB}" type="pres">
      <dgm:prSet presAssocID="{28BB4854-1CDE-4353-ACC9-36A099C949A5}" presName="compositeNode" presStyleCnt="0">
        <dgm:presLayoutVars>
          <dgm:bulletEnabled val="1"/>
        </dgm:presLayoutVars>
      </dgm:prSet>
      <dgm:spPr/>
    </dgm:pt>
    <dgm:pt modelId="{5A09E08C-2E3B-45A6-9802-EF55F3AD9A25}" type="pres">
      <dgm:prSet presAssocID="{28BB4854-1CDE-4353-ACC9-36A099C949A5}" presName="bgRect" presStyleLbl="alignNode1" presStyleIdx="1" presStyleCnt="3"/>
      <dgm:spPr/>
    </dgm:pt>
    <dgm:pt modelId="{4D942C4F-CD86-4AFD-B59E-384CEBC4225B}" type="pres">
      <dgm:prSet presAssocID="{E8E29FEC-8E6B-4175-A924-7C241ACF49E5}" presName="sibTransNodeRect" presStyleLbl="alignNode1" presStyleIdx="1" presStyleCnt="3">
        <dgm:presLayoutVars>
          <dgm:chMax val="0"/>
          <dgm:bulletEnabled val="1"/>
        </dgm:presLayoutVars>
      </dgm:prSet>
      <dgm:spPr/>
    </dgm:pt>
    <dgm:pt modelId="{6BC1E715-F2BC-47F9-A3F0-822C1E74A554}" type="pres">
      <dgm:prSet presAssocID="{28BB4854-1CDE-4353-ACC9-36A099C949A5}" presName="nodeRect" presStyleLbl="alignNode1" presStyleIdx="1" presStyleCnt="3">
        <dgm:presLayoutVars>
          <dgm:bulletEnabled val="1"/>
        </dgm:presLayoutVars>
      </dgm:prSet>
      <dgm:spPr/>
    </dgm:pt>
    <dgm:pt modelId="{C4A3E3A3-F3F5-4BB6-8579-DA6C34635D4A}" type="pres">
      <dgm:prSet presAssocID="{E8E29FEC-8E6B-4175-A924-7C241ACF49E5}" presName="sibTrans" presStyleCnt="0"/>
      <dgm:spPr/>
    </dgm:pt>
    <dgm:pt modelId="{19006FCC-D2D5-4278-8C50-BC9E03E95016}" type="pres">
      <dgm:prSet presAssocID="{ACC4106E-FF09-4001-8E65-9815F1DC9084}" presName="compositeNode" presStyleCnt="0">
        <dgm:presLayoutVars>
          <dgm:bulletEnabled val="1"/>
        </dgm:presLayoutVars>
      </dgm:prSet>
      <dgm:spPr/>
    </dgm:pt>
    <dgm:pt modelId="{16CC91AD-C35E-4D7A-8A6D-F7B352AA029D}" type="pres">
      <dgm:prSet presAssocID="{ACC4106E-FF09-4001-8E65-9815F1DC9084}" presName="bgRect" presStyleLbl="alignNode1" presStyleIdx="2" presStyleCnt="3"/>
      <dgm:spPr/>
    </dgm:pt>
    <dgm:pt modelId="{EA49A7B3-FF16-4AB8-9924-D4170F3BD365}" type="pres">
      <dgm:prSet presAssocID="{80E3650C-8E66-481D-BAEF-900334855F28}" presName="sibTransNodeRect" presStyleLbl="alignNode1" presStyleIdx="2" presStyleCnt="3">
        <dgm:presLayoutVars>
          <dgm:chMax val="0"/>
          <dgm:bulletEnabled val="1"/>
        </dgm:presLayoutVars>
      </dgm:prSet>
      <dgm:spPr/>
    </dgm:pt>
    <dgm:pt modelId="{29BCB537-D9DE-4A80-9285-3AE2C4531412}" type="pres">
      <dgm:prSet presAssocID="{ACC4106E-FF09-4001-8E65-9815F1DC9084}" presName="nodeRect" presStyleLbl="alignNode1" presStyleIdx="2" presStyleCnt="3">
        <dgm:presLayoutVars>
          <dgm:bulletEnabled val="1"/>
        </dgm:presLayoutVars>
      </dgm:prSet>
      <dgm:spPr/>
    </dgm:pt>
  </dgm:ptLst>
  <dgm:cxnLst>
    <dgm:cxn modelId="{6FBD0E00-810A-4CF5-8E1F-8F8F45712536}" srcId="{BC5172A6-664C-423B-AA5A-3ACF9F1ABA33}" destId="{28BB4854-1CDE-4353-ACC9-36A099C949A5}" srcOrd="1" destOrd="0" parTransId="{92AD3D45-820C-4E76-B6B1-2B9628965C9E}" sibTransId="{E8E29FEC-8E6B-4175-A924-7C241ACF49E5}"/>
    <dgm:cxn modelId="{15C3AF04-F76C-4EF4-B334-A3600461EA09}" type="presOf" srcId="{ACC4106E-FF09-4001-8E65-9815F1DC9084}" destId="{29BCB537-D9DE-4A80-9285-3AE2C4531412}" srcOrd="1" destOrd="0" presId="urn:microsoft.com/office/officeart/2016/7/layout/LinearBlockProcessNumbered"/>
    <dgm:cxn modelId="{6B83530C-E828-456F-8355-647BC9C2C385}" type="presOf" srcId="{8C84A2C0-99FA-40AF-AA59-0A72EC16BCCA}" destId="{9BC851E6-D2E6-4C2A-B144-52AE4A09A6DF}" srcOrd="0" destOrd="0" presId="urn:microsoft.com/office/officeart/2016/7/layout/LinearBlockProcessNumbered"/>
    <dgm:cxn modelId="{A55F3824-123E-419F-95DB-1C5649239270}" type="presOf" srcId="{ACC4106E-FF09-4001-8E65-9815F1DC9084}" destId="{16CC91AD-C35E-4D7A-8A6D-F7B352AA029D}" srcOrd="0" destOrd="0" presId="urn:microsoft.com/office/officeart/2016/7/layout/LinearBlockProcessNumbered"/>
    <dgm:cxn modelId="{E3F6B02E-75CB-44DF-BFEA-9C762181B54C}" type="presOf" srcId="{E8E29FEC-8E6B-4175-A924-7C241ACF49E5}" destId="{4D942C4F-CD86-4AFD-B59E-384CEBC4225B}" srcOrd="0" destOrd="0" presId="urn:microsoft.com/office/officeart/2016/7/layout/LinearBlockProcessNumbered"/>
    <dgm:cxn modelId="{91043642-306E-4CE9-8A40-3EEF863475F3}" type="presOf" srcId="{28BB4854-1CDE-4353-ACC9-36A099C949A5}" destId="{5A09E08C-2E3B-45A6-9802-EF55F3AD9A25}" srcOrd="0" destOrd="0" presId="urn:microsoft.com/office/officeart/2016/7/layout/LinearBlockProcessNumbered"/>
    <dgm:cxn modelId="{2C397C69-C26E-4D64-AE17-D307EC346478}" type="presOf" srcId="{80E3650C-8E66-481D-BAEF-900334855F28}" destId="{EA49A7B3-FF16-4AB8-9924-D4170F3BD365}" srcOrd="0" destOrd="0" presId="urn:microsoft.com/office/officeart/2016/7/layout/LinearBlockProcessNumbered"/>
    <dgm:cxn modelId="{A03D4C6B-47E9-443D-A750-2340E0AE8D07}" srcId="{BC5172A6-664C-423B-AA5A-3ACF9F1ABA33}" destId="{8C84A2C0-99FA-40AF-AA59-0A72EC16BCCA}" srcOrd="0" destOrd="0" parTransId="{10286EC8-C7A0-48CB-A796-7BC6DF7BF1CE}" sibTransId="{E972EB0A-AEDE-471A-A4A1-2D8683C0ADC9}"/>
    <dgm:cxn modelId="{324C876E-DB35-4A63-A24C-59B868D255CC}" type="presOf" srcId="{28BB4854-1CDE-4353-ACC9-36A099C949A5}" destId="{6BC1E715-F2BC-47F9-A3F0-822C1E74A554}" srcOrd="1" destOrd="0" presId="urn:microsoft.com/office/officeart/2016/7/layout/LinearBlockProcessNumbered"/>
    <dgm:cxn modelId="{7EF65E6F-B6C7-4A7C-8614-51C91718DA56}" type="presOf" srcId="{BC5172A6-664C-423B-AA5A-3ACF9F1ABA33}" destId="{75DAFF31-639E-4108-B428-C29480CB0FA4}" srcOrd="0" destOrd="0" presId="urn:microsoft.com/office/officeart/2016/7/layout/LinearBlockProcessNumbered"/>
    <dgm:cxn modelId="{52EDE495-EB90-4CB2-9C38-17669A287A4C}" type="presOf" srcId="{8C84A2C0-99FA-40AF-AA59-0A72EC16BCCA}" destId="{7CCD8C98-5F66-4B52-8E75-2E9D27836C2A}" srcOrd="1" destOrd="0" presId="urn:microsoft.com/office/officeart/2016/7/layout/LinearBlockProcessNumbered"/>
    <dgm:cxn modelId="{F1491DB6-4E95-4954-A1D4-E15035DBD33B}" srcId="{BC5172A6-664C-423B-AA5A-3ACF9F1ABA33}" destId="{ACC4106E-FF09-4001-8E65-9815F1DC9084}" srcOrd="2" destOrd="0" parTransId="{632C8E59-F0BA-4CE2-8463-1899AE33F73C}" sibTransId="{80E3650C-8E66-481D-BAEF-900334855F28}"/>
    <dgm:cxn modelId="{039FBED4-D15C-4D29-BBF7-BBFDF53F0708}" type="presOf" srcId="{E972EB0A-AEDE-471A-A4A1-2D8683C0ADC9}" destId="{C5E60F1E-9C07-4F6C-96FF-FC25D345DC2F}" srcOrd="0" destOrd="0" presId="urn:microsoft.com/office/officeart/2016/7/layout/LinearBlockProcessNumbered"/>
    <dgm:cxn modelId="{F3A730B5-2094-46D1-BD0B-9499F69FFC7D}" type="presParOf" srcId="{75DAFF31-639E-4108-B428-C29480CB0FA4}" destId="{87E9A084-F5E8-4BA7-BFAE-65AA3EE1CF14}" srcOrd="0" destOrd="0" presId="urn:microsoft.com/office/officeart/2016/7/layout/LinearBlockProcessNumbered"/>
    <dgm:cxn modelId="{4B3729B9-5904-471A-A164-991F1C9F7683}" type="presParOf" srcId="{87E9A084-F5E8-4BA7-BFAE-65AA3EE1CF14}" destId="{9BC851E6-D2E6-4C2A-B144-52AE4A09A6DF}" srcOrd="0" destOrd="0" presId="urn:microsoft.com/office/officeart/2016/7/layout/LinearBlockProcessNumbered"/>
    <dgm:cxn modelId="{CB0DCEC1-5FA0-4ACD-BD00-746C3089186A}" type="presParOf" srcId="{87E9A084-F5E8-4BA7-BFAE-65AA3EE1CF14}" destId="{C5E60F1E-9C07-4F6C-96FF-FC25D345DC2F}" srcOrd="1" destOrd="0" presId="urn:microsoft.com/office/officeart/2016/7/layout/LinearBlockProcessNumbered"/>
    <dgm:cxn modelId="{4E622765-8EF7-4E9F-843C-5B05569EC7E8}" type="presParOf" srcId="{87E9A084-F5E8-4BA7-BFAE-65AA3EE1CF14}" destId="{7CCD8C98-5F66-4B52-8E75-2E9D27836C2A}" srcOrd="2" destOrd="0" presId="urn:microsoft.com/office/officeart/2016/7/layout/LinearBlockProcessNumbered"/>
    <dgm:cxn modelId="{276BBE28-72E9-4556-ACE8-5C55D1AE0277}" type="presParOf" srcId="{75DAFF31-639E-4108-B428-C29480CB0FA4}" destId="{9F9F89EF-B653-46AB-A59F-7FE9733903EC}" srcOrd="1" destOrd="0" presId="urn:microsoft.com/office/officeart/2016/7/layout/LinearBlockProcessNumbered"/>
    <dgm:cxn modelId="{FD89204B-76AF-468D-BAE6-71E0E2EA3C60}" type="presParOf" srcId="{75DAFF31-639E-4108-B428-C29480CB0FA4}" destId="{77C96BD6-1FF9-420B-AE43-37B7631E09EB}" srcOrd="2" destOrd="0" presId="urn:microsoft.com/office/officeart/2016/7/layout/LinearBlockProcessNumbered"/>
    <dgm:cxn modelId="{3BC2A38B-3E2F-46E0-97D0-1418C29DCD48}" type="presParOf" srcId="{77C96BD6-1FF9-420B-AE43-37B7631E09EB}" destId="{5A09E08C-2E3B-45A6-9802-EF55F3AD9A25}" srcOrd="0" destOrd="0" presId="urn:microsoft.com/office/officeart/2016/7/layout/LinearBlockProcessNumbered"/>
    <dgm:cxn modelId="{95855BE1-932F-418C-8A6D-EEF4D11278CD}" type="presParOf" srcId="{77C96BD6-1FF9-420B-AE43-37B7631E09EB}" destId="{4D942C4F-CD86-4AFD-B59E-384CEBC4225B}" srcOrd="1" destOrd="0" presId="urn:microsoft.com/office/officeart/2016/7/layout/LinearBlockProcessNumbered"/>
    <dgm:cxn modelId="{2D215407-2605-4D5F-95A3-B9CC98CC0D18}" type="presParOf" srcId="{77C96BD6-1FF9-420B-AE43-37B7631E09EB}" destId="{6BC1E715-F2BC-47F9-A3F0-822C1E74A554}" srcOrd="2" destOrd="0" presId="urn:microsoft.com/office/officeart/2016/7/layout/LinearBlockProcessNumbered"/>
    <dgm:cxn modelId="{18D57670-A816-48B8-B00D-CC9E0B63451F}" type="presParOf" srcId="{75DAFF31-639E-4108-B428-C29480CB0FA4}" destId="{C4A3E3A3-F3F5-4BB6-8579-DA6C34635D4A}" srcOrd="3" destOrd="0" presId="urn:microsoft.com/office/officeart/2016/7/layout/LinearBlockProcessNumbered"/>
    <dgm:cxn modelId="{82261D04-4242-4F10-A9CB-643E05028750}" type="presParOf" srcId="{75DAFF31-639E-4108-B428-C29480CB0FA4}" destId="{19006FCC-D2D5-4278-8C50-BC9E03E95016}" srcOrd="4" destOrd="0" presId="urn:microsoft.com/office/officeart/2016/7/layout/LinearBlockProcessNumbered"/>
    <dgm:cxn modelId="{7ECE7172-935A-47E6-8C93-320E8906C641}" type="presParOf" srcId="{19006FCC-D2D5-4278-8C50-BC9E03E95016}" destId="{16CC91AD-C35E-4D7A-8A6D-F7B352AA029D}" srcOrd="0" destOrd="0" presId="urn:microsoft.com/office/officeart/2016/7/layout/LinearBlockProcessNumbered"/>
    <dgm:cxn modelId="{00FCF8E0-1EE2-4968-B746-28DC8D7E285B}" type="presParOf" srcId="{19006FCC-D2D5-4278-8C50-BC9E03E95016}" destId="{EA49A7B3-FF16-4AB8-9924-D4170F3BD365}" srcOrd="1" destOrd="0" presId="urn:microsoft.com/office/officeart/2016/7/layout/LinearBlockProcessNumbered"/>
    <dgm:cxn modelId="{28B8CCEC-29D6-4D33-A7E3-155D98A8D98E}" type="presParOf" srcId="{19006FCC-D2D5-4278-8C50-BC9E03E95016}" destId="{29BCB537-D9DE-4A80-9285-3AE2C453141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851E6-D2E6-4C2A-B144-52AE4A09A6DF}">
      <dsp:nvSpPr>
        <dsp:cNvPr id="0" name=""/>
        <dsp:cNvSpPr/>
      </dsp:nvSpPr>
      <dsp:spPr>
        <a:xfrm>
          <a:off x="661" y="0"/>
          <a:ext cx="2677231" cy="270322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451" tIns="0" rIns="264451" bIns="330200" numCol="1" spcCol="1270" anchor="t" anchorCtr="0">
          <a:noAutofit/>
        </a:bodyPr>
        <a:lstStyle/>
        <a:p>
          <a:pPr marL="0" lvl="0" indent="0" algn="l" defTabSz="889000">
            <a:lnSpc>
              <a:spcPct val="90000"/>
            </a:lnSpc>
            <a:spcBef>
              <a:spcPct val="0"/>
            </a:spcBef>
            <a:spcAft>
              <a:spcPct val="35000"/>
            </a:spcAft>
            <a:buNone/>
          </a:pPr>
          <a:r>
            <a:rPr lang="en-NZ" sz="2000" b="1" kern="1200" dirty="0">
              <a:latin typeface="+mj-lt"/>
            </a:rPr>
            <a:t>Get started in Para sport</a:t>
          </a:r>
        </a:p>
        <a:p>
          <a:pPr marL="0" lvl="0" indent="0" algn="l" defTabSz="889000">
            <a:lnSpc>
              <a:spcPct val="90000"/>
            </a:lnSpc>
            <a:spcBef>
              <a:spcPct val="0"/>
            </a:spcBef>
            <a:spcAft>
              <a:spcPct val="35000"/>
            </a:spcAft>
            <a:buNone/>
          </a:pPr>
          <a:br>
            <a:rPr lang="en-NZ" sz="1500" kern="1200" dirty="0"/>
          </a:br>
          <a:r>
            <a:rPr lang="en-NZ" sz="1200" kern="1200" dirty="0">
              <a:solidFill>
                <a:schemeClr val="accent1"/>
              </a:solidFill>
              <a:hlinkClick xmlns:r="http://schemas.openxmlformats.org/officeDocument/2006/relationships" r:id="rId1">
                <a:extLst>
                  <a:ext uri="{A12FA001-AC4F-418D-AE19-62706E023703}">
                    <ahyp:hlinkClr xmlns:ahyp="http://schemas.microsoft.com/office/drawing/2018/hyperlinkcolor" val="tx"/>
                  </a:ext>
                </a:extLst>
              </a:hlinkClick>
            </a:rPr>
            <a:t>Find out about getting started in Para sport </a:t>
          </a:r>
          <a:r>
            <a:rPr lang="en-NZ" sz="1200" kern="1200" dirty="0"/>
            <a:t>on the Paralympics New Zealand website.  </a:t>
          </a:r>
          <a:endParaRPr lang="en-US" sz="1500" kern="1200" dirty="0"/>
        </a:p>
      </dsp:txBody>
      <dsp:txXfrm>
        <a:off x="661" y="1081289"/>
        <a:ext cx="2677231" cy="1621933"/>
      </dsp:txXfrm>
    </dsp:sp>
    <dsp:sp modelId="{C5E60F1E-9C07-4F6C-96FF-FC25D345DC2F}">
      <dsp:nvSpPr>
        <dsp:cNvPr id="0" name=""/>
        <dsp:cNvSpPr/>
      </dsp:nvSpPr>
      <dsp:spPr>
        <a:xfrm>
          <a:off x="661" y="0"/>
          <a:ext cx="2677231" cy="1081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4451" tIns="165100" rIns="264451" bIns="165100" numCol="1" spcCol="1270" anchor="ctr" anchorCtr="0">
          <a:noAutofit/>
        </a:bodyPr>
        <a:lstStyle/>
        <a:p>
          <a:pPr marL="0" lvl="0" indent="0" algn="l" defTabSz="2533650">
            <a:lnSpc>
              <a:spcPct val="90000"/>
            </a:lnSpc>
            <a:spcBef>
              <a:spcPct val="0"/>
            </a:spcBef>
            <a:spcAft>
              <a:spcPct val="35000"/>
            </a:spcAft>
            <a:buNone/>
          </a:pPr>
          <a:r>
            <a:rPr lang="en-US" sz="5700" kern="1200"/>
            <a:t>01</a:t>
          </a:r>
          <a:endParaRPr lang="en-US" sz="5700" kern="1200" dirty="0"/>
        </a:p>
      </dsp:txBody>
      <dsp:txXfrm>
        <a:off x="661" y="0"/>
        <a:ext cx="2677231" cy="1081289"/>
      </dsp:txXfrm>
    </dsp:sp>
    <dsp:sp modelId="{5A09E08C-2E3B-45A6-9802-EF55F3AD9A25}">
      <dsp:nvSpPr>
        <dsp:cNvPr id="0" name=""/>
        <dsp:cNvSpPr/>
      </dsp:nvSpPr>
      <dsp:spPr>
        <a:xfrm>
          <a:off x="2892071" y="0"/>
          <a:ext cx="2677231" cy="270322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451" tIns="0" rIns="264451" bIns="330200" numCol="1" spcCol="1270" anchor="t" anchorCtr="0">
          <a:noAutofit/>
        </a:bodyPr>
        <a:lstStyle/>
        <a:p>
          <a:pPr marL="0" lvl="0" indent="0" algn="l" defTabSz="889000">
            <a:lnSpc>
              <a:spcPct val="90000"/>
            </a:lnSpc>
            <a:spcBef>
              <a:spcPct val="0"/>
            </a:spcBef>
            <a:spcAft>
              <a:spcPct val="35000"/>
            </a:spcAft>
            <a:buNone/>
          </a:pPr>
          <a:r>
            <a:rPr lang="en-NZ" sz="2000" b="1" kern="1200" dirty="0">
              <a:latin typeface="+mj-lt"/>
            </a:rPr>
            <a:t>Volunteer</a:t>
          </a:r>
        </a:p>
        <a:p>
          <a:pPr marL="0" lvl="0" indent="0" algn="l" defTabSz="889000">
            <a:lnSpc>
              <a:spcPct val="90000"/>
            </a:lnSpc>
            <a:spcBef>
              <a:spcPct val="0"/>
            </a:spcBef>
            <a:spcAft>
              <a:spcPct val="35000"/>
            </a:spcAft>
            <a:buNone/>
          </a:pPr>
          <a:endParaRPr lang="en-NZ" sz="1300" b="1" kern="1200" dirty="0"/>
        </a:p>
        <a:p>
          <a:pPr marL="0" lvl="0" indent="0" algn="l" defTabSz="889000">
            <a:lnSpc>
              <a:spcPct val="90000"/>
            </a:lnSpc>
            <a:spcBef>
              <a:spcPct val="0"/>
            </a:spcBef>
            <a:spcAft>
              <a:spcPct val="35000"/>
            </a:spcAft>
            <a:buNone/>
          </a:pPr>
          <a:endParaRPr lang="en-NZ" sz="1200" kern="1200" dirty="0"/>
        </a:p>
        <a:p>
          <a:pPr marL="0" lvl="0" indent="0" algn="l" defTabSz="889000">
            <a:lnSpc>
              <a:spcPct val="90000"/>
            </a:lnSpc>
            <a:spcBef>
              <a:spcPct val="0"/>
            </a:spcBef>
            <a:spcAft>
              <a:spcPct val="35000"/>
            </a:spcAft>
            <a:buNone/>
          </a:pPr>
          <a:r>
            <a:rPr lang="en-NZ" sz="1200" kern="1200" dirty="0"/>
            <a:t>We are often on the look out for volunteers to assist at PNZ community and fundraising events. </a:t>
          </a:r>
          <a:r>
            <a:rPr lang="en-NZ" sz="1200" kern="1200" dirty="0">
              <a:solidFill>
                <a:schemeClr val="accent1"/>
              </a:solidFill>
              <a:hlinkClick xmlns:r="http://schemas.openxmlformats.org/officeDocument/2006/relationships" r:id="rId2">
                <a:extLst>
                  <a:ext uri="{A12FA001-AC4F-418D-AE19-62706E023703}">
                    <ahyp:hlinkClr xmlns:ahyp="http://schemas.microsoft.com/office/drawing/2018/hyperlinkcolor" val="tx"/>
                  </a:ext>
                </a:extLst>
              </a:hlinkClick>
            </a:rPr>
            <a:t>Register with us</a:t>
          </a:r>
          <a:r>
            <a:rPr lang="en-NZ" sz="1200" kern="1200" dirty="0">
              <a:solidFill>
                <a:schemeClr val="accent1"/>
              </a:solidFill>
            </a:rPr>
            <a:t>.</a:t>
          </a:r>
          <a:endParaRPr lang="en-US" sz="1200" kern="1200" dirty="0">
            <a:solidFill>
              <a:schemeClr val="accent1"/>
            </a:solidFill>
          </a:endParaRPr>
        </a:p>
      </dsp:txBody>
      <dsp:txXfrm>
        <a:off x="2892071" y="1081289"/>
        <a:ext cx="2677231" cy="1621933"/>
      </dsp:txXfrm>
    </dsp:sp>
    <dsp:sp modelId="{4D942C4F-CD86-4AFD-B59E-384CEBC4225B}">
      <dsp:nvSpPr>
        <dsp:cNvPr id="0" name=""/>
        <dsp:cNvSpPr/>
      </dsp:nvSpPr>
      <dsp:spPr>
        <a:xfrm>
          <a:off x="2892071" y="0"/>
          <a:ext cx="2677231" cy="1081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4451" tIns="165100" rIns="264451" bIns="165100" numCol="1" spcCol="1270" anchor="ctr" anchorCtr="0">
          <a:noAutofit/>
        </a:bodyPr>
        <a:lstStyle/>
        <a:p>
          <a:pPr marL="0" lvl="0" indent="0" algn="l" defTabSz="2533650">
            <a:lnSpc>
              <a:spcPct val="90000"/>
            </a:lnSpc>
            <a:spcBef>
              <a:spcPct val="0"/>
            </a:spcBef>
            <a:spcAft>
              <a:spcPct val="35000"/>
            </a:spcAft>
            <a:buNone/>
          </a:pPr>
          <a:r>
            <a:rPr lang="en-US" sz="5700" kern="1200"/>
            <a:t>02</a:t>
          </a:r>
        </a:p>
      </dsp:txBody>
      <dsp:txXfrm>
        <a:off x="2892071" y="0"/>
        <a:ext cx="2677231" cy="1081289"/>
      </dsp:txXfrm>
    </dsp:sp>
    <dsp:sp modelId="{16CC91AD-C35E-4D7A-8A6D-F7B352AA029D}">
      <dsp:nvSpPr>
        <dsp:cNvPr id="0" name=""/>
        <dsp:cNvSpPr/>
      </dsp:nvSpPr>
      <dsp:spPr>
        <a:xfrm>
          <a:off x="5783482" y="0"/>
          <a:ext cx="2677231" cy="270322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451" tIns="0" rIns="264451" bIns="330200" numCol="1" spcCol="1270" anchor="t" anchorCtr="0">
          <a:noAutofit/>
        </a:bodyPr>
        <a:lstStyle/>
        <a:p>
          <a:pPr marL="0" lvl="0" indent="0" algn="l" defTabSz="889000">
            <a:lnSpc>
              <a:spcPct val="90000"/>
            </a:lnSpc>
            <a:spcBef>
              <a:spcPct val="0"/>
            </a:spcBef>
            <a:spcAft>
              <a:spcPct val="35000"/>
            </a:spcAft>
            <a:buNone/>
          </a:pPr>
          <a:r>
            <a:rPr lang="en-NZ" sz="2000" b="1" kern="1200" dirty="0">
              <a:latin typeface="+mj-lt"/>
            </a:rPr>
            <a:t>Fundraise</a:t>
          </a:r>
        </a:p>
        <a:p>
          <a:pPr marL="0" lvl="0" indent="0" algn="l" defTabSz="889000">
            <a:lnSpc>
              <a:spcPct val="90000"/>
            </a:lnSpc>
            <a:spcBef>
              <a:spcPct val="0"/>
            </a:spcBef>
            <a:spcAft>
              <a:spcPct val="35000"/>
            </a:spcAft>
            <a:buNone/>
          </a:pPr>
          <a:br>
            <a:rPr lang="en-NZ" sz="12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br>
          <a:endParaRPr lang="en-NZ" sz="1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pPr marL="0" lvl="0" indent="0" algn="l" defTabSz="889000">
            <a:lnSpc>
              <a:spcPct val="90000"/>
            </a:lnSpc>
            <a:spcBef>
              <a:spcPct val="0"/>
            </a:spcBef>
            <a:spcAft>
              <a:spcPct val="35000"/>
            </a:spcAft>
            <a:buNone/>
          </a:pPr>
          <a:endParaRPr lang="en-NZ" sz="1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pPr marL="0" lvl="0" indent="0" algn="l" defTabSz="889000">
            <a:lnSpc>
              <a:spcPct val="90000"/>
            </a:lnSpc>
            <a:spcBef>
              <a:spcPct val="0"/>
            </a:spcBef>
            <a:spcAft>
              <a:spcPct val="35000"/>
            </a:spcAft>
            <a:buNone/>
          </a:pPr>
          <a:endParaRPr lang="en-NZ" sz="12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endParaRPr>
        </a:p>
        <a:p>
          <a:pPr marL="0" lvl="0" indent="0" algn="l" defTabSz="889000">
            <a:lnSpc>
              <a:spcPct val="90000"/>
            </a:lnSpc>
            <a:spcBef>
              <a:spcPct val="0"/>
            </a:spcBef>
            <a:spcAft>
              <a:spcPct val="35000"/>
            </a:spcAft>
            <a:buNone/>
          </a:pPr>
          <a:r>
            <a:rPr lang="en-NZ" sz="1200" kern="1200" dirty="0">
              <a:solidFill>
                <a:schemeClr val="accent1"/>
              </a:solidFill>
              <a:hlinkClick xmlns:r="http://schemas.openxmlformats.org/officeDocument/2006/relationships" r:id="rId3">
                <a:extLst>
                  <a:ext uri="{A12FA001-AC4F-418D-AE19-62706E023703}">
                    <ahyp:hlinkClr xmlns:ahyp="http://schemas.microsoft.com/office/drawing/2018/hyperlinkcolor" val="tx"/>
                  </a:ext>
                </a:extLst>
              </a:hlinkClick>
            </a:rPr>
            <a:t>Learn how </a:t>
          </a:r>
          <a:r>
            <a:rPr lang="en-NZ" sz="1200" kern="1200" dirty="0"/>
            <a:t>a group of </a:t>
          </a:r>
          <a:r>
            <a:rPr lang="en-NZ" sz="1200" kern="1200" dirty="0" err="1"/>
            <a:t>Hobsonville</a:t>
          </a:r>
          <a:r>
            <a:rPr lang="en-NZ" sz="1200" kern="1200" dirty="0"/>
            <a:t> Point School students accomplished physical challenges and raised funds for PNZ!</a:t>
          </a:r>
          <a:endParaRPr lang="en-US" sz="1200" kern="1200" dirty="0"/>
        </a:p>
      </dsp:txBody>
      <dsp:txXfrm>
        <a:off x="5783482" y="1081289"/>
        <a:ext cx="2677231" cy="1621933"/>
      </dsp:txXfrm>
    </dsp:sp>
    <dsp:sp modelId="{EA49A7B3-FF16-4AB8-9924-D4170F3BD365}">
      <dsp:nvSpPr>
        <dsp:cNvPr id="0" name=""/>
        <dsp:cNvSpPr/>
      </dsp:nvSpPr>
      <dsp:spPr>
        <a:xfrm>
          <a:off x="5783482" y="0"/>
          <a:ext cx="2677231" cy="1081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4451" tIns="165100" rIns="264451" bIns="165100" numCol="1" spcCol="1270" anchor="ctr" anchorCtr="0">
          <a:noAutofit/>
        </a:bodyPr>
        <a:lstStyle/>
        <a:p>
          <a:pPr marL="0" lvl="0" indent="0" algn="l" defTabSz="2533650">
            <a:lnSpc>
              <a:spcPct val="90000"/>
            </a:lnSpc>
            <a:spcBef>
              <a:spcPct val="0"/>
            </a:spcBef>
            <a:spcAft>
              <a:spcPct val="35000"/>
            </a:spcAft>
            <a:buNone/>
          </a:pPr>
          <a:r>
            <a:rPr lang="en-US" sz="5700" kern="1200"/>
            <a:t>03</a:t>
          </a:r>
        </a:p>
      </dsp:txBody>
      <dsp:txXfrm>
        <a:off x="5783482" y="0"/>
        <a:ext cx="2677231" cy="108128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527" cy="340570"/>
          </a:xfrm>
          <a:prstGeom prst="rect">
            <a:avLst/>
          </a:prstGeom>
        </p:spPr>
        <p:txBody>
          <a:bodyPr vert="horz" lIns="88221" tIns="44111" rIns="88221" bIns="44111" rtlCol="0"/>
          <a:lstStyle>
            <a:lvl1pPr algn="l">
              <a:defRPr sz="1200"/>
            </a:lvl1pPr>
          </a:lstStyle>
          <a:p>
            <a:endParaRPr lang="en-NZ"/>
          </a:p>
        </p:txBody>
      </p:sp>
      <p:sp>
        <p:nvSpPr>
          <p:cNvPr id="3" name="Date Placeholder 2"/>
          <p:cNvSpPr>
            <a:spLocks noGrp="1"/>
          </p:cNvSpPr>
          <p:nvPr>
            <p:ph type="dt" idx="1"/>
          </p:nvPr>
        </p:nvSpPr>
        <p:spPr>
          <a:xfrm>
            <a:off x="5623479" y="1"/>
            <a:ext cx="4302527" cy="340570"/>
          </a:xfrm>
          <a:prstGeom prst="rect">
            <a:avLst/>
          </a:prstGeom>
        </p:spPr>
        <p:txBody>
          <a:bodyPr vert="horz" lIns="88221" tIns="44111" rIns="88221" bIns="44111" rtlCol="0"/>
          <a:lstStyle>
            <a:lvl1pPr algn="r">
              <a:defRPr sz="1200"/>
            </a:lvl1pPr>
          </a:lstStyle>
          <a:p>
            <a:fld id="{5E16EF46-A477-4E53-B9A7-1F0C7514A596}" type="datetimeFigureOut">
              <a:rPr lang="en-NZ" smtClean="0"/>
              <a:t>3/03/2022</a:t>
            </a:fld>
            <a:endParaRPr lang="en-NZ"/>
          </a:p>
        </p:txBody>
      </p:sp>
      <p:sp>
        <p:nvSpPr>
          <p:cNvPr id="4" name="Slide Image Placeholder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88221" tIns="44111" rIns="88221" bIns="44111" rtlCol="0" anchor="ctr"/>
          <a:lstStyle/>
          <a:p>
            <a:endParaRPr lang="en-NZ"/>
          </a:p>
        </p:txBody>
      </p:sp>
      <p:sp>
        <p:nvSpPr>
          <p:cNvPr id="5" name="Notes Placeholder 4"/>
          <p:cNvSpPr>
            <a:spLocks noGrp="1"/>
          </p:cNvSpPr>
          <p:nvPr>
            <p:ph type="body" sz="quarter" idx="3"/>
          </p:nvPr>
        </p:nvSpPr>
        <p:spPr>
          <a:xfrm>
            <a:off x="992379" y="3271785"/>
            <a:ext cx="7943468" cy="2676051"/>
          </a:xfrm>
          <a:prstGeom prst="rect">
            <a:avLst/>
          </a:prstGeom>
        </p:spPr>
        <p:txBody>
          <a:bodyPr vert="horz" lIns="88221" tIns="44111" rIns="88221" bIns="44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6457106"/>
            <a:ext cx="4302527" cy="340570"/>
          </a:xfrm>
          <a:prstGeom prst="rect">
            <a:avLst/>
          </a:prstGeom>
        </p:spPr>
        <p:txBody>
          <a:bodyPr vert="horz" lIns="88221" tIns="44111" rIns="88221" bIns="44111" rtlCol="0" anchor="b"/>
          <a:lstStyle>
            <a:lvl1pPr algn="l">
              <a:defRPr sz="1200"/>
            </a:lvl1pPr>
          </a:lstStyle>
          <a:p>
            <a:endParaRPr lang="en-NZ"/>
          </a:p>
        </p:txBody>
      </p:sp>
      <p:sp>
        <p:nvSpPr>
          <p:cNvPr id="7" name="Slide Number Placeholder 6"/>
          <p:cNvSpPr>
            <a:spLocks noGrp="1"/>
          </p:cNvSpPr>
          <p:nvPr>
            <p:ph type="sldNum" sz="quarter" idx="5"/>
          </p:nvPr>
        </p:nvSpPr>
        <p:spPr>
          <a:xfrm>
            <a:off x="5623479" y="6457106"/>
            <a:ext cx="4302527" cy="340570"/>
          </a:xfrm>
          <a:prstGeom prst="rect">
            <a:avLst/>
          </a:prstGeom>
        </p:spPr>
        <p:txBody>
          <a:bodyPr vert="horz" lIns="88221" tIns="44111" rIns="88221" bIns="44111" rtlCol="0" anchor="b"/>
          <a:lstStyle>
            <a:lvl1pPr algn="r">
              <a:defRPr sz="1200"/>
            </a:lvl1pPr>
          </a:lstStyle>
          <a:p>
            <a:fld id="{9D5A7139-75C9-45A5-8A7B-161FB1DEB549}" type="slidenum">
              <a:rPr lang="en-NZ" smtClean="0"/>
              <a:t>‹#›</a:t>
            </a:fld>
            <a:endParaRPr lang="en-NZ"/>
          </a:p>
        </p:txBody>
      </p:sp>
    </p:spTree>
    <p:extLst>
      <p:ext uri="{BB962C8B-B14F-4D97-AF65-F5344CB8AC3E}">
        <p14:creationId xmlns:p14="http://schemas.microsoft.com/office/powerpoint/2010/main" val="119486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32AC-2B62-4381-A820-CDA2A1DAB449}"/>
              </a:ext>
            </a:extLst>
          </p:cNvPr>
          <p:cNvSpPr>
            <a:spLocks noGrp="1"/>
          </p:cNvSpPr>
          <p:nvPr>
            <p:ph type="title"/>
          </p:nvPr>
        </p:nvSpPr>
        <p:spPr/>
        <p:txBody>
          <a:bodyPr/>
          <a:lstStyle>
            <a:lvl1pPr algn="l">
              <a:defRPr/>
            </a:lvl1pPr>
          </a:lstStyle>
          <a:p>
            <a:r>
              <a:rPr lang="en-US"/>
              <a:t>Click to edit Master title style</a:t>
            </a:r>
            <a:endParaRPr lang="en-NZ"/>
          </a:p>
        </p:txBody>
      </p:sp>
      <p:sp>
        <p:nvSpPr>
          <p:cNvPr id="3" name="Slide Number Placeholder 2">
            <a:extLst>
              <a:ext uri="{FF2B5EF4-FFF2-40B4-BE49-F238E27FC236}">
                <a16:creationId xmlns:a16="http://schemas.microsoft.com/office/drawing/2014/main" id="{A2C0A3B3-C3AA-4029-8DC2-E647C606FD3D}"/>
              </a:ext>
            </a:extLst>
          </p:cNvPr>
          <p:cNvSpPr>
            <a:spLocks noGrp="1"/>
          </p:cNvSpPr>
          <p:nvPr>
            <p:ph type="sldNum" sz="quarter" idx="10"/>
          </p:nvPr>
        </p:nvSpPr>
        <p:spPr>
          <a:xfrm>
            <a:off x="3543300" y="-1101006"/>
            <a:ext cx="2057400" cy="274637"/>
          </a:xfrm>
          <a:prstGeom prst="rect">
            <a:avLst/>
          </a:prstGeom>
        </p:spPr>
        <p:txBody>
          <a:bodyPr/>
          <a:lstStyle/>
          <a:p>
            <a:fld id="{F806F241-BC66-42A2-BB77-BA9A68443289}" type="slidenum">
              <a:rPr lang="en-NZ" smtClean="0"/>
              <a:pPr/>
              <a:t>‹#›</a:t>
            </a:fld>
            <a:endParaRPr lang="en-NZ"/>
          </a:p>
        </p:txBody>
      </p:sp>
      <p:pic>
        <p:nvPicPr>
          <p:cNvPr id="4" name="Picture 3" descr="A picture containing text, clipart&#10;&#10;Description automatically generated">
            <a:extLst>
              <a:ext uri="{FF2B5EF4-FFF2-40B4-BE49-F238E27FC236}">
                <a16:creationId xmlns:a16="http://schemas.microsoft.com/office/drawing/2014/main" id="{B00691E6-5CAC-4CF9-B55B-B9D3EAF00B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7217" y="575327"/>
            <a:ext cx="3334615" cy="948673"/>
          </a:xfrm>
          <a:prstGeom prst="rect">
            <a:avLst/>
          </a:prstGeom>
        </p:spPr>
      </p:pic>
    </p:spTree>
    <p:extLst>
      <p:ext uri="{BB962C8B-B14F-4D97-AF65-F5344CB8AC3E}">
        <p14:creationId xmlns:p14="http://schemas.microsoft.com/office/powerpoint/2010/main" val="234970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F83CF0-BB60-47BE-B560-9912AD226E2D}"/>
              </a:ext>
            </a:extLst>
          </p:cNvPr>
          <p:cNvSpPr>
            <a:spLocks noGrp="1"/>
          </p:cNvSpPr>
          <p:nvPr>
            <p:ph type="sldNum" sz="quarter" idx="10"/>
          </p:nvPr>
        </p:nvSpPr>
        <p:spPr/>
        <p:txBody>
          <a:bodyPr/>
          <a:lstStyle/>
          <a:p>
            <a:fld id="{1A0A3235-8D97-401B-970E-F178A707B288}" type="slidenum">
              <a:rPr lang="en-NZ" smtClean="0"/>
              <a:pPr/>
              <a:t>‹#›</a:t>
            </a:fld>
            <a:endParaRPr lang="en-NZ"/>
          </a:p>
        </p:txBody>
      </p:sp>
      <p:sp>
        <p:nvSpPr>
          <p:cNvPr id="4" name="Picture Placeholder 2">
            <a:extLst>
              <a:ext uri="{FF2B5EF4-FFF2-40B4-BE49-F238E27FC236}">
                <a16:creationId xmlns:a16="http://schemas.microsoft.com/office/drawing/2014/main" id="{49EC70FE-4947-4C74-AD52-32E348AB8F21}"/>
              </a:ext>
            </a:extLst>
          </p:cNvPr>
          <p:cNvSpPr>
            <a:spLocks noGrp="1"/>
          </p:cNvSpPr>
          <p:nvPr>
            <p:ph type="pic" idx="1"/>
          </p:nvPr>
        </p:nvSpPr>
        <p:spPr>
          <a:xfrm>
            <a:off x="3887787" y="195263"/>
            <a:ext cx="4897437" cy="40719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5" name="Text Placeholder 3">
            <a:extLst>
              <a:ext uri="{FF2B5EF4-FFF2-40B4-BE49-F238E27FC236}">
                <a16:creationId xmlns:a16="http://schemas.microsoft.com/office/drawing/2014/main" id="{BC8F05D5-56E3-4C19-9183-55047619832E}"/>
              </a:ext>
            </a:extLst>
          </p:cNvPr>
          <p:cNvSpPr>
            <a:spLocks noGrp="1"/>
          </p:cNvSpPr>
          <p:nvPr>
            <p:ph type="body" sz="half" idx="2"/>
          </p:nvPr>
        </p:nvSpPr>
        <p:spPr>
          <a:xfrm>
            <a:off x="358776" y="1543050"/>
            <a:ext cx="3221037" cy="2724150"/>
          </a:xfrm>
          <a:prstGeom prst="rect">
            <a:avLst/>
          </a:prstGeom>
        </p:spPr>
        <p:txBody>
          <a:bodyPr lIns="0"/>
          <a:lstStyle>
            <a:lvl1pPr marL="0" indent="0">
              <a:buNone/>
              <a:defRPr sz="14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5">
            <a:extLst>
              <a:ext uri="{FF2B5EF4-FFF2-40B4-BE49-F238E27FC236}">
                <a16:creationId xmlns:a16="http://schemas.microsoft.com/office/drawing/2014/main" id="{22EFAEA9-9FAF-4981-8446-55132A47D94D}"/>
              </a:ext>
            </a:extLst>
          </p:cNvPr>
          <p:cNvSpPr>
            <a:spLocks noGrp="1"/>
          </p:cNvSpPr>
          <p:nvPr>
            <p:ph type="title" hasCustomPrompt="1"/>
          </p:nvPr>
        </p:nvSpPr>
        <p:spPr>
          <a:xfrm>
            <a:off x="358775" y="209550"/>
            <a:ext cx="3221037" cy="1333500"/>
          </a:xfrm>
          <a:prstGeom prst="rect">
            <a:avLst/>
          </a:prstGeom>
        </p:spPr>
        <p:txBody>
          <a:bodyPr lIns="0" anchor="ctr"/>
          <a:lstStyle>
            <a:lvl1pPr>
              <a:defRPr lang="en-NZ" sz="2800" cap="all" spc="-150" baseline="0" dirty="0" smtClean="0">
                <a:solidFill>
                  <a:schemeClr val="accent1"/>
                </a:solidFill>
                <a:latin typeface="Arial Black" panose="020B0A04020102020204" pitchFamily="34" charset="0"/>
                <a:cs typeface="Arial"/>
              </a:defRPr>
            </a:lvl1pPr>
          </a:lstStyle>
          <a:p>
            <a:pPr lvl="0" algn="l"/>
            <a:r>
              <a:rPr lang="en-US"/>
              <a:t>CLICK TO EDIT MASTER TITLE STYLE</a:t>
            </a:r>
            <a:endParaRPr lang="en-NZ"/>
          </a:p>
        </p:txBody>
      </p:sp>
    </p:spTree>
    <p:extLst>
      <p:ext uri="{BB962C8B-B14F-4D97-AF65-F5344CB8AC3E}">
        <p14:creationId xmlns:p14="http://schemas.microsoft.com/office/powerpoint/2010/main" val="48787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5DD9-5587-40C5-964D-F98F0DE85E6F}"/>
              </a:ext>
            </a:extLst>
          </p:cNvPr>
          <p:cNvSpPr>
            <a:spLocks noGrp="1"/>
          </p:cNvSpPr>
          <p:nvPr>
            <p:ph type="title" hasCustomPrompt="1"/>
          </p:nvPr>
        </p:nvSpPr>
        <p:spPr/>
        <p:txBody>
          <a:bodyPr/>
          <a:lstStyle>
            <a:lvl1pPr>
              <a:defRPr baseline="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2F673BD-040F-49A1-9E04-44B829A94381}"/>
              </a:ext>
            </a:extLst>
          </p:cNvPr>
          <p:cNvSpPr>
            <a:spLocks noGrp="1"/>
          </p:cNvSpPr>
          <p:nvPr>
            <p:ph idx="1"/>
          </p:nvPr>
        </p:nvSpPr>
        <p:spPr>
          <a:xfrm>
            <a:off x="358775" y="1370013"/>
            <a:ext cx="8461375" cy="2703223"/>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Slide Number Placeholder 5">
            <a:extLst>
              <a:ext uri="{FF2B5EF4-FFF2-40B4-BE49-F238E27FC236}">
                <a16:creationId xmlns:a16="http://schemas.microsoft.com/office/drawing/2014/main" id="{A21350E9-9C17-40C5-AC37-8264BCC9F69A}"/>
              </a:ext>
            </a:extLst>
          </p:cNvPr>
          <p:cNvSpPr>
            <a:spLocks noGrp="1"/>
          </p:cNvSpPr>
          <p:nvPr>
            <p:ph type="sldNum" sz="quarter" idx="12"/>
          </p:nvPr>
        </p:nvSpPr>
        <p:spPr>
          <a:xfrm>
            <a:off x="6762750" y="4767263"/>
            <a:ext cx="2057400" cy="274637"/>
          </a:xfrm>
          <a:prstGeom prst="rect">
            <a:avLst/>
          </a:prstGeom>
        </p:spPr>
        <p:txBody>
          <a:bodyPr/>
          <a:lstStyle/>
          <a:p>
            <a:fld id="{751F2B34-5889-468B-929D-B4640AEE27A3}" type="slidenum">
              <a:rPr lang="en-NZ" smtClean="0"/>
              <a:t>‹#›</a:t>
            </a:fld>
            <a:endParaRPr lang="en-NZ"/>
          </a:p>
        </p:txBody>
      </p:sp>
    </p:spTree>
    <p:extLst>
      <p:ext uri="{BB962C8B-B14F-4D97-AF65-F5344CB8AC3E}">
        <p14:creationId xmlns:p14="http://schemas.microsoft.com/office/powerpoint/2010/main" val="404665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555D6B5D-C552-41A5-924A-2E54CAB9E8FD}"/>
              </a:ext>
            </a:extLst>
          </p:cNvPr>
          <p:cNvSpPr>
            <a:spLocks noGrp="1"/>
          </p:cNvSpPr>
          <p:nvPr>
            <p:ph type="title"/>
          </p:nvPr>
        </p:nvSpPr>
        <p:spPr>
          <a:xfrm>
            <a:off x="722313" y="570442"/>
            <a:ext cx="7772400" cy="993775"/>
          </a:xfrm>
          <a:prstGeom prst="rect">
            <a:avLst/>
          </a:prstGeom>
        </p:spPr>
        <p:txBody>
          <a:bodyPr anchor="b"/>
          <a:lstStyle>
            <a:lvl1pPr algn="l">
              <a:defRPr sz="3200" b="1" cap="all" spc="-150" baseline="0">
                <a:latin typeface="Arial Black" panose="020B0A04020102020204" pitchFamily="34" charset="0"/>
                <a:cs typeface="Arial" panose="020B0604020202020204" pitchFamily="34" charset="0"/>
              </a:defRPr>
            </a:lvl1pPr>
          </a:lstStyle>
          <a:p>
            <a:r>
              <a:rPr lang="en-US"/>
              <a:t>Click to edit Master title style</a:t>
            </a:r>
            <a:endParaRPr lang="en-NZ"/>
          </a:p>
        </p:txBody>
      </p:sp>
      <p:sp>
        <p:nvSpPr>
          <p:cNvPr id="8" name="Text Placeholder 8">
            <a:extLst>
              <a:ext uri="{FF2B5EF4-FFF2-40B4-BE49-F238E27FC236}">
                <a16:creationId xmlns:a16="http://schemas.microsoft.com/office/drawing/2014/main" id="{3D1AC5F5-3AC0-4BF7-B00A-0F31E1C06211}"/>
              </a:ext>
            </a:extLst>
          </p:cNvPr>
          <p:cNvSpPr>
            <a:spLocks noGrp="1"/>
          </p:cNvSpPr>
          <p:nvPr>
            <p:ph type="body" sz="quarter" idx="10"/>
          </p:nvPr>
        </p:nvSpPr>
        <p:spPr>
          <a:xfrm>
            <a:off x="722313" y="1992313"/>
            <a:ext cx="7772400" cy="1473200"/>
          </a:xfrm>
          <a:prstGeom prst="rect">
            <a:avLst/>
          </a:prstGeom>
        </p:spPr>
        <p:txBody>
          <a:bodyPr/>
          <a:lstStyle>
            <a:lvl1pPr marL="0" indent="0">
              <a:buNone/>
              <a:defRPr sz="2000">
                <a:solidFill>
                  <a:schemeClr val="tx1"/>
                </a:solidFill>
                <a:latin typeface="+mj-lt"/>
              </a:defRPr>
            </a:lvl1pPr>
            <a:lvl2pPr marL="457200" indent="0">
              <a:buNone/>
              <a:defRPr sz="2000">
                <a:solidFill>
                  <a:schemeClr val="bg2"/>
                </a:solidFill>
                <a:latin typeface="+mj-lt"/>
              </a:defRPr>
            </a:lvl2pPr>
            <a:lvl3pPr marL="914400" indent="0">
              <a:buNone/>
              <a:defRPr sz="20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a:t>Click to edit Master text styles</a:t>
            </a:r>
          </a:p>
        </p:txBody>
      </p:sp>
    </p:spTree>
    <p:extLst>
      <p:ext uri="{BB962C8B-B14F-4D97-AF65-F5344CB8AC3E}">
        <p14:creationId xmlns:p14="http://schemas.microsoft.com/office/powerpoint/2010/main" val="4005310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66CF-8515-47EA-84F5-C7846545F9E0}"/>
              </a:ext>
            </a:extLst>
          </p:cNvPr>
          <p:cNvSpPr>
            <a:spLocks noGrp="1"/>
          </p:cNvSpPr>
          <p:nvPr>
            <p:ph type="title" hasCustomPrompt="1"/>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5B847F7-C88E-48F1-ACFD-025F1B1D0EB9}"/>
              </a:ext>
            </a:extLst>
          </p:cNvPr>
          <p:cNvSpPr>
            <a:spLocks noGrp="1"/>
          </p:cNvSpPr>
          <p:nvPr>
            <p:ph sz="half" idx="1"/>
          </p:nvPr>
        </p:nvSpPr>
        <p:spPr>
          <a:xfrm>
            <a:off x="358775" y="1370013"/>
            <a:ext cx="4137025" cy="2682442"/>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C8BDA1F-1A21-448C-8DF2-545149612CE1}"/>
              </a:ext>
            </a:extLst>
          </p:cNvPr>
          <p:cNvSpPr>
            <a:spLocks noGrp="1"/>
          </p:cNvSpPr>
          <p:nvPr>
            <p:ph sz="half" idx="2"/>
          </p:nvPr>
        </p:nvSpPr>
        <p:spPr>
          <a:xfrm>
            <a:off x="4648200" y="1370013"/>
            <a:ext cx="4171950" cy="2682442"/>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Slide Number Placeholder 6">
            <a:extLst>
              <a:ext uri="{FF2B5EF4-FFF2-40B4-BE49-F238E27FC236}">
                <a16:creationId xmlns:a16="http://schemas.microsoft.com/office/drawing/2014/main" id="{BE1CDD1B-D389-418D-AF49-C8935A33A9D8}"/>
              </a:ext>
            </a:extLst>
          </p:cNvPr>
          <p:cNvSpPr>
            <a:spLocks noGrp="1"/>
          </p:cNvSpPr>
          <p:nvPr>
            <p:ph type="sldNum" sz="quarter" idx="12"/>
          </p:nvPr>
        </p:nvSpPr>
        <p:spPr>
          <a:xfrm>
            <a:off x="6762750" y="4767263"/>
            <a:ext cx="2057400" cy="274637"/>
          </a:xfrm>
          <a:prstGeom prst="rect">
            <a:avLst/>
          </a:prstGeom>
        </p:spPr>
        <p:txBody>
          <a:bodyPr/>
          <a:lstStyle/>
          <a:p>
            <a:fld id="{751F2B34-5889-468B-929D-B4640AEE27A3}" type="slidenum">
              <a:rPr lang="en-NZ" smtClean="0"/>
              <a:t>‹#›</a:t>
            </a:fld>
            <a:endParaRPr lang="en-NZ"/>
          </a:p>
        </p:txBody>
      </p:sp>
    </p:spTree>
    <p:extLst>
      <p:ext uri="{BB962C8B-B14F-4D97-AF65-F5344CB8AC3E}">
        <p14:creationId xmlns:p14="http://schemas.microsoft.com/office/powerpoint/2010/main" val="249383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F489-601F-4D8D-A5FB-F428AE4C4111}"/>
              </a:ext>
            </a:extLst>
          </p:cNvPr>
          <p:cNvSpPr>
            <a:spLocks noGrp="1"/>
          </p:cNvSpPr>
          <p:nvPr>
            <p:ph type="title" hasCustomPrompt="1"/>
          </p:nvPr>
        </p:nvSpPr>
        <p:spPr>
          <a:xfrm>
            <a:off x="358774" y="231776"/>
            <a:ext cx="8461375" cy="971550"/>
          </a:xfrm>
        </p:spPr>
        <p:txBody>
          <a:bodyPr/>
          <a:lstStyle>
            <a:lvl1pPr>
              <a:defRPr baseline="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655B9C2-FE94-447A-B100-778DD04EBF15}"/>
              </a:ext>
            </a:extLst>
          </p:cNvPr>
          <p:cNvSpPr>
            <a:spLocks noGrp="1"/>
          </p:cNvSpPr>
          <p:nvPr>
            <p:ph type="body" idx="1" hasCustomPrompt="1"/>
          </p:nvPr>
        </p:nvSpPr>
        <p:spPr>
          <a:xfrm>
            <a:off x="358776" y="1260475"/>
            <a:ext cx="4140200" cy="619125"/>
          </a:xfrm>
          <a:prstGeom prst="rect">
            <a:avLst/>
          </a:prstGeom>
        </p:spPr>
        <p:txBody>
          <a:bodyPr anchor="ctr"/>
          <a:lstStyle>
            <a:lvl1pPr marL="0" indent="0">
              <a:buNone/>
              <a:defRPr sz="1800" b="1" cap="all" spc="-15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7F29F-9BF5-4419-BCE8-7154ECCF470A}"/>
              </a:ext>
            </a:extLst>
          </p:cNvPr>
          <p:cNvSpPr>
            <a:spLocks noGrp="1"/>
          </p:cNvSpPr>
          <p:nvPr>
            <p:ph sz="half" idx="2"/>
          </p:nvPr>
        </p:nvSpPr>
        <p:spPr>
          <a:xfrm>
            <a:off x="358776" y="1879600"/>
            <a:ext cx="4140200" cy="221138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33B38791-896F-48D8-9F3E-CEDC4EB2B81C}"/>
              </a:ext>
            </a:extLst>
          </p:cNvPr>
          <p:cNvSpPr>
            <a:spLocks noGrp="1"/>
          </p:cNvSpPr>
          <p:nvPr>
            <p:ph type="body" sz="quarter" idx="3" hasCustomPrompt="1"/>
          </p:nvPr>
        </p:nvSpPr>
        <p:spPr>
          <a:xfrm>
            <a:off x="4679948" y="1260475"/>
            <a:ext cx="4140200" cy="619125"/>
          </a:xfrm>
          <a:prstGeom prst="rect">
            <a:avLst/>
          </a:prstGeom>
        </p:spPr>
        <p:txBody>
          <a:bodyPr anchor="ctr"/>
          <a:lstStyle>
            <a:lvl1pPr marL="0" indent="0">
              <a:buNone/>
              <a:defRPr sz="1800" b="1" cap="all" spc="-15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A49E1-FC98-48E6-A3FE-B7A20EBCCDC6}"/>
              </a:ext>
            </a:extLst>
          </p:cNvPr>
          <p:cNvSpPr>
            <a:spLocks noGrp="1"/>
          </p:cNvSpPr>
          <p:nvPr>
            <p:ph sz="quarter" idx="4"/>
          </p:nvPr>
        </p:nvSpPr>
        <p:spPr>
          <a:xfrm>
            <a:off x="4679946" y="1879600"/>
            <a:ext cx="4140201" cy="221138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Slide Number Placeholder 8">
            <a:extLst>
              <a:ext uri="{FF2B5EF4-FFF2-40B4-BE49-F238E27FC236}">
                <a16:creationId xmlns:a16="http://schemas.microsoft.com/office/drawing/2014/main" id="{22C2E277-97B7-43FC-8F9A-D678ADE605FF}"/>
              </a:ext>
            </a:extLst>
          </p:cNvPr>
          <p:cNvSpPr>
            <a:spLocks noGrp="1"/>
          </p:cNvSpPr>
          <p:nvPr>
            <p:ph type="sldNum" sz="quarter" idx="12"/>
          </p:nvPr>
        </p:nvSpPr>
        <p:spPr>
          <a:xfrm>
            <a:off x="6762747" y="4767263"/>
            <a:ext cx="2057400" cy="274637"/>
          </a:xfrm>
          <a:prstGeom prst="rect">
            <a:avLst/>
          </a:prstGeom>
        </p:spPr>
        <p:txBody>
          <a:bodyPr/>
          <a:lstStyle/>
          <a:p>
            <a:fld id="{751F2B34-5889-468B-929D-B4640AEE27A3}" type="slidenum">
              <a:rPr lang="en-NZ" smtClean="0"/>
              <a:t>‹#›</a:t>
            </a:fld>
            <a:endParaRPr lang="en-NZ"/>
          </a:p>
        </p:txBody>
      </p:sp>
    </p:spTree>
    <p:extLst>
      <p:ext uri="{BB962C8B-B14F-4D97-AF65-F5344CB8AC3E}">
        <p14:creationId xmlns:p14="http://schemas.microsoft.com/office/powerpoint/2010/main" val="222499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556A-CBE7-4E2D-87E8-FB02FEED4103}"/>
              </a:ext>
            </a:extLst>
          </p:cNvPr>
          <p:cNvSpPr>
            <a:spLocks noGrp="1"/>
          </p:cNvSpPr>
          <p:nvPr>
            <p:ph type="title" hasCustomPrompt="1"/>
          </p:nvPr>
        </p:nvSpPr>
        <p:spPr/>
        <p:txBody>
          <a:bodyPr/>
          <a:lstStyle/>
          <a:p>
            <a:r>
              <a:rPr lang="en-US"/>
              <a:t>CLICK TO EDIT MASTER TITLE STYLE</a:t>
            </a:r>
            <a:endParaRPr lang="en-NZ"/>
          </a:p>
        </p:txBody>
      </p:sp>
      <p:sp>
        <p:nvSpPr>
          <p:cNvPr id="5" name="Slide Number Placeholder 4">
            <a:extLst>
              <a:ext uri="{FF2B5EF4-FFF2-40B4-BE49-F238E27FC236}">
                <a16:creationId xmlns:a16="http://schemas.microsoft.com/office/drawing/2014/main" id="{56598FA9-A953-45A3-83DE-42DB1CEEFF41}"/>
              </a:ext>
            </a:extLst>
          </p:cNvPr>
          <p:cNvSpPr>
            <a:spLocks noGrp="1"/>
          </p:cNvSpPr>
          <p:nvPr>
            <p:ph type="sldNum" sz="quarter" idx="12"/>
          </p:nvPr>
        </p:nvSpPr>
        <p:spPr>
          <a:xfrm>
            <a:off x="6762750" y="4767263"/>
            <a:ext cx="2057400" cy="274637"/>
          </a:xfrm>
          <a:prstGeom prst="rect">
            <a:avLst/>
          </a:prstGeom>
        </p:spPr>
        <p:txBody>
          <a:bodyPr/>
          <a:lstStyle/>
          <a:p>
            <a:fld id="{751F2B34-5889-468B-929D-B4640AEE27A3}" type="slidenum">
              <a:rPr lang="en-NZ" smtClean="0"/>
              <a:t>‹#›</a:t>
            </a:fld>
            <a:endParaRPr lang="en-NZ"/>
          </a:p>
        </p:txBody>
      </p:sp>
    </p:spTree>
    <p:extLst>
      <p:ext uri="{BB962C8B-B14F-4D97-AF65-F5344CB8AC3E}">
        <p14:creationId xmlns:p14="http://schemas.microsoft.com/office/powerpoint/2010/main" val="855308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9F8BEC-9B9F-415C-AE55-72C5A6F7FA7D}"/>
              </a:ext>
            </a:extLst>
          </p:cNvPr>
          <p:cNvSpPr>
            <a:spLocks noGrp="1"/>
          </p:cNvSpPr>
          <p:nvPr>
            <p:ph type="sldNum" sz="quarter" idx="12"/>
          </p:nvPr>
        </p:nvSpPr>
        <p:spPr>
          <a:xfrm>
            <a:off x="6762750" y="4767263"/>
            <a:ext cx="2057400" cy="274637"/>
          </a:xfrm>
          <a:prstGeom prst="rect">
            <a:avLst/>
          </a:prstGeom>
        </p:spPr>
        <p:txBody>
          <a:bodyPr/>
          <a:lstStyle/>
          <a:p>
            <a:fld id="{751F2B34-5889-468B-929D-B4640AEE27A3}" type="slidenum">
              <a:rPr lang="en-NZ" smtClean="0"/>
              <a:t>‹#›</a:t>
            </a:fld>
            <a:endParaRPr lang="en-NZ"/>
          </a:p>
        </p:txBody>
      </p:sp>
    </p:spTree>
    <p:extLst>
      <p:ext uri="{BB962C8B-B14F-4D97-AF65-F5344CB8AC3E}">
        <p14:creationId xmlns:p14="http://schemas.microsoft.com/office/powerpoint/2010/main" val="2527658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1529E69-5D7F-4937-8722-8FD8E207D7C7}"/>
              </a:ext>
            </a:extLst>
          </p:cNvPr>
          <p:cNvSpPr>
            <a:spLocks noGrp="1"/>
          </p:cNvSpPr>
          <p:nvPr>
            <p:ph type="sldNum" sz="quarter" idx="10"/>
          </p:nvPr>
        </p:nvSpPr>
        <p:spPr>
          <a:xfrm>
            <a:off x="6762750" y="4767263"/>
            <a:ext cx="2057400" cy="274637"/>
          </a:xfrm>
        </p:spPr>
        <p:txBody>
          <a:bodyPr/>
          <a:lstStyle/>
          <a:p>
            <a:fld id="{1A0A3235-8D97-401B-970E-F178A707B288}" type="slidenum">
              <a:rPr lang="en-NZ" smtClean="0"/>
              <a:pPr/>
              <a:t>‹#›</a:t>
            </a:fld>
            <a:endParaRPr lang="en-NZ"/>
          </a:p>
        </p:txBody>
      </p:sp>
      <p:sp>
        <p:nvSpPr>
          <p:cNvPr id="9" name="Picture Placeholder 2">
            <a:extLst>
              <a:ext uri="{FF2B5EF4-FFF2-40B4-BE49-F238E27FC236}">
                <a16:creationId xmlns:a16="http://schemas.microsoft.com/office/drawing/2014/main" id="{6DEEBFD2-E217-41CC-A9DF-A0647DE9F4F1}"/>
              </a:ext>
            </a:extLst>
          </p:cNvPr>
          <p:cNvSpPr>
            <a:spLocks noGrp="1"/>
          </p:cNvSpPr>
          <p:nvPr>
            <p:ph type="pic" idx="1"/>
          </p:nvPr>
        </p:nvSpPr>
        <p:spPr>
          <a:xfrm>
            <a:off x="3887787" y="195264"/>
            <a:ext cx="4897437" cy="390568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10" name="Text Placeholder 3">
            <a:extLst>
              <a:ext uri="{FF2B5EF4-FFF2-40B4-BE49-F238E27FC236}">
                <a16:creationId xmlns:a16="http://schemas.microsoft.com/office/drawing/2014/main" id="{FD7F9E69-F5E8-4A04-8A2D-D233DD6DA62F}"/>
              </a:ext>
            </a:extLst>
          </p:cNvPr>
          <p:cNvSpPr>
            <a:spLocks noGrp="1"/>
          </p:cNvSpPr>
          <p:nvPr>
            <p:ph type="body" sz="half" idx="2"/>
          </p:nvPr>
        </p:nvSpPr>
        <p:spPr>
          <a:xfrm>
            <a:off x="358776" y="1543050"/>
            <a:ext cx="3221037" cy="2557895"/>
          </a:xfrm>
          <a:prstGeom prst="rect">
            <a:avLst/>
          </a:prstGeom>
        </p:spPr>
        <p:txBody>
          <a:bodyPr lIns="0"/>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5">
            <a:extLst>
              <a:ext uri="{FF2B5EF4-FFF2-40B4-BE49-F238E27FC236}">
                <a16:creationId xmlns:a16="http://schemas.microsoft.com/office/drawing/2014/main" id="{6B961F6B-CC30-493B-BD10-E53FD1C438E2}"/>
              </a:ext>
            </a:extLst>
          </p:cNvPr>
          <p:cNvSpPr>
            <a:spLocks noGrp="1"/>
          </p:cNvSpPr>
          <p:nvPr>
            <p:ph type="title" hasCustomPrompt="1"/>
          </p:nvPr>
        </p:nvSpPr>
        <p:spPr>
          <a:xfrm>
            <a:off x="358775" y="209550"/>
            <a:ext cx="3221037" cy="1333500"/>
          </a:xfrm>
          <a:prstGeom prst="rect">
            <a:avLst/>
          </a:prstGeom>
        </p:spPr>
        <p:txBody>
          <a:bodyPr lIns="0" anchor="ctr"/>
          <a:lstStyle>
            <a:lvl1pPr>
              <a:defRPr lang="en-NZ" sz="2800" spc="-150" dirty="0" smtClean="0">
                <a:solidFill>
                  <a:schemeClr val="tx1"/>
                </a:solidFill>
                <a:latin typeface="Arial Black" panose="020B0A04020102020204" pitchFamily="34" charset="0"/>
                <a:cs typeface="Arial"/>
              </a:defRPr>
            </a:lvl1pPr>
          </a:lstStyle>
          <a:p>
            <a:pPr lvl="0" algn="l"/>
            <a:r>
              <a:rPr lang="en-US"/>
              <a:t>CLICK TO EDIT MASTER TITLE STYLE</a:t>
            </a:r>
            <a:endParaRPr lang="en-NZ"/>
          </a:p>
        </p:txBody>
      </p:sp>
    </p:spTree>
    <p:extLst>
      <p:ext uri="{BB962C8B-B14F-4D97-AF65-F5344CB8AC3E}">
        <p14:creationId xmlns:p14="http://schemas.microsoft.com/office/powerpoint/2010/main" val="56967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72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A3D7FE-0C6A-4A2B-9D52-53D2495FE28C}"/>
              </a:ext>
            </a:extLst>
          </p:cNvPr>
          <p:cNvSpPr>
            <a:spLocks noGrp="1"/>
          </p:cNvSpPr>
          <p:nvPr>
            <p:ph type="title"/>
          </p:nvPr>
        </p:nvSpPr>
        <p:spPr>
          <a:xfrm>
            <a:off x="0" y="1219201"/>
            <a:ext cx="6196694" cy="2352674"/>
          </a:xfrm>
          <a:prstGeom prst="rect">
            <a:avLst/>
          </a:prstGeom>
          <a:solidFill>
            <a:schemeClr val="tx2"/>
          </a:solidFill>
        </p:spPr>
        <p:txBody>
          <a:bodyPr lIns="216000" tIns="216000" rIns="216000" bIns="216000" anchor="ctr"/>
          <a:lstStyle>
            <a:lvl1pPr>
              <a:defRPr lang="en-NZ" sz="3200" kern="1200" cap="all" spc="-150">
                <a:solidFill>
                  <a:schemeClr val="tx1"/>
                </a:solidFill>
                <a:latin typeface="Arial Black" panose="020B0A04020102020204" pitchFamily="34" charset="0"/>
                <a:ea typeface="+mj-ea"/>
                <a:cs typeface="Arial" panose="020B0604020202020204" pitchFamily="34" charset="0"/>
              </a:defRPr>
            </a:lvl1pPr>
          </a:lstStyle>
          <a:p>
            <a:pPr lvl="0" defTabSz="457200">
              <a:lnSpc>
                <a:spcPct val="100000"/>
              </a:lnSpc>
            </a:pPr>
            <a:r>
              <a:rPr lang="en-US"/>
              <a:t>Click to edit Master title style</a:t>
            </a:r>
            <a:endParaRPr lang="en-NZ"/>
          </a:p>
        </p:txBody>
      </p:sp>
    </p:spTree>
    <p:extLst>
      <p:ext uri="{BB962C8B-B14F-4D97-AF65-F5344CB8AC3E}">
        <p14:creationId xmlns:p14="http://schemas.microsoft.com/office/powerpoint/2010/main" val="201513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swoosh_2column">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2EFEE1-3050-4C18-B102-339642EC91B6}"/>
              </a:ext>
            </a:extLst>
          </p:cNvPr>
          <p:cNvSpPr>
            <a:spLocks noGrp="1"/>
          </p:cNvSpPr>
          <p:nvPr>
            <p:ph type="title" hasCustomPrompt="1"/>
          </p:nvPr>
        </p:nvSpPr>
        <p:spPr/>
        <p:txBody>
          <a:bodyPr/>
          <a:lstStyle>
            <a:lvl1pPr algn="l">
              <a:defRPr/>
            </a:lvl1pPr>
          </a:lstStyle>
          <a:p>
            <a:r>
              <a:rPr lang="en-US"/>
              <a:t>CLICK TO EDIT MASTER TITLE STYLE</a:t>
            </a:r>
            <a:endParaRPr lang="en-NZ"/>
          </a:p>
        </p:txBody>
      </p:sp>
      <p:sp>
        <p:nvSpPr>
          <p:cNvPr id="9" name="Content Placeholder 8">
            <a:extLst>
              <a:ext uri="{FF2B5EF4-FFF2-40B4-BE49-F238E27FC236}">
                <a16:creationId xmlns:a16="http://schemas.microsoft.com/office/drawing/2014/main" id="{61C174B4-9022-4B6B-918C-3CF254A2401B}"/>
              </a:ext>
            </a:extLst>
          </p:cNvPr>
          <p:cNvSpPr>
            <a:spLocks noGrp="1"/>
          </p:cNvSpPr>
          <p:nvPr>
            <p:ph sz="quarter" idx="10"/>
          </p:nvPr>
        </p:nvSpPr>
        <p:spPr>
          <a:xfrm>
            <a:off x="358774" y="1972136"/>
            <a:ext cx="4140199" cy="2295064"/>
          </a:xfrm>
          <a:prstGeom prst="rect">
            <a:avLst/>
          </a:prstGeom>
        </p:spPr>
        <p:txBody>
          <a:bodyPr/>
          <a:lstStyle>
            <a:lvl1pPr>
              <a:defRPr lang="en-US" sz="1400" smtClean="0">
                <a:solidFill>
                  <a:srgbClr val="FFFFFF"/>
                </a:solidFill>
                <a:latin typeface="Arial"/>
                <a:cs typeface="Arial"/>
              </a:defRPr>
            </a:lvl1pPr>
            <a:lvl2pPr>
              <a:defRPr lang="en-US" sz="1400" smtClean="0">
                <a:solidFill>
                  <a:srgbClr val="FFFFFF"/>
                </a:solidFill>
                <a:latin typeface="Arial"/>
                <a:cs typeface="Arial"/>
              </a:defRPr>
            </a:lvl2pPr>
            <a:lvl3pPr>
              <a:defRPr lang="en-US" sz="1400" smtClean="0">
                <a:solidFill>
                  <a:srgbClr val="FFFFFF"/>
                </a:solidFill>
                <a:latin typeface="Arial"/>
                <a:cs typeface="Arial"/>
              </a:defRPr>
            </a:lvl3pPr>
            <a:lvl4pPr>
              <a:defRPr lang="en-US" sz="1400" smtClean="0">
                <a:solidFill>
                  <a:srgbClr val="FFFFFF"/>
                </a:solidFill>
                <a:latin typeface="Arial"/>
                <a:cs typeface="Arial"/>
              </a:defRPr>
            </a:lvl4pPr>
            <a:lvl5pPr>
              <a:defRPr lang="en-NZ" sz="1400">
                <a:solidFill>
                  <a:srgbClr val="FFFFFF"/>
                </a:solidFill>
                <a:latin typeface="Arial"/>
                <a:cs typeface="Arial"/>
              </a:defRPr>
            </a:lvl5pPr>
          </a:lstStyle>
          <a:p>
            <a:pPr lvl="0" fontAlgn="base">
              <a:spcAft>
                <a:spcPct val="0"/>
              </a:spcAft>
            </a:pPr>
            <a:r>
              <a:rPr lang="en-US"/>
              <a:t>Click to edit Master text styles</a:t>
            </a:r>
          </a:p>
          <a:p>
            <a:pPr lvl="1" fontAlgn="base">
              <a:spcAft>
                <a:spcPct val="0"/>
              </a:spcAft>
            </a:pPr>
            <a:r>
              <a:rPr lang="en-US"/>
              <a:t>Second level</a:t>
            </a:r>
          </a:p>
          <a:p>
            <a:pPr lvl="2" fontAlgn="base">
              <a:spcAft>
                <a:spcPct val="0"/>
              </a:spcAft>
            </a:pPr>
            <a:r>
              <a:rPr lang="en-US"/>
              <a:t>Third level</a:t>
            </a:r>
          </a:p>
          <a:p>
            <a:pPr lvl="3" fontAlgn="base">
              <a:spcAft>
                <a:spcPct val="0"/>
              </a:spcAft>
            </a:pPr>
            <a:r>
              <a:rPr lang="en-US"/>
              <a:t>Fourth level</a:t>
            </a:r>
          </a:p>
          <a:p>
            <a:pPr lvl="4" fontAlgn="base">
              <a:spcAft>
                <a:spcPct val="0"/>
              </a:spcAft>
            </a:pPr>
            <a:r>
              <a:rPr lang="en-US"/>
              <a:t>Fifth level</a:t>
            </a:r>
            <a:endParaRPr lang="en-NZ"/>
          </a:p>
        </p:txBody>
      </p:sp>
      <p:sp>
        <p:nvSpPr>
          <p:cNvPr id="10" name="Content Placeholder 8">
            <a:extLst>
              <a:ext uri="{FF2B5EF4-FFF2-40B4-BE49-F238E27FC236}">
                <a16:creationId xmlns:a16="http://schemas.microsoft.com/office/drawing/2014/main" id="{447C8EEA-30AB-4365-AE0A-5268DB42576C}"/>
              </a:ext>
            </a:extLst>
          </p:cNvPr>
          <p:cNvSpPr>
            <a:spLocks noGrp="1"/>
          </p:cNvSpPr>
          <p:nvPr>
            <p:ph sz="quarter" idx="11"/>
          </p:nvPr>
        </p:nvSpPr>
        <p:spPr>
          <a:xfrm>
            <a:off x="4679947" y="1972136"/>
            <a:ext cx="4105277" cy="2295064"/>
          </a:xfrm>
          <a:prstGeom prst="rect">
            <a:avLst/>
          </a:prstGeom>
        </p:spPr>
        <p:txBody>
          <a:bodyPr/>
          <a:lstStyle>
            <a:lvl1pPr>
              <a:defRPr lang="en-US" sz="1400" smtClean="0">
                <a:solidFill>
                  <a:srgbClr val="FFFFFF"/>
                </a:solidFill>
                <a:latin typeface="Arial"/>
                <a:cs typeface="Arial"/>
              </a:defRPr>
            </a:lvl1pPr>
            <a:lvl2pPr>
              <a:defRPr lang="en-US" sz="1400" smtClean="0">
                <a:solidFill>
                  <a:srgbClr val="FFFFFF"/>
                </a:solidFill>
                <a:latin typeface="Arial"/>
                <a:cs typeface="Arial"/>
              </a:defRPr>
            </a:lvl2pPr>
            <a:lvl3pPr>
              <a:defRPr lang="en-US" sz="1400" smtClean="0">
                <a:solidFill>
                  <a:srgbClr val="FFFFFF"/>
                </a:solidFill>
                <a:latin typeface="Arial"/>
                <a:cs typeface="Arial"/>
              </a:defRPr>
            </a:lvl3pPr>
            <a:lvl4pPr>
              <a:defRPr lang="en-US" sz="1400" smtClean="0">
                <a:solidFill>
                  <a:srgbClr val="FFFFFF"/>
                </a:solidFill>
                <a:latin typeface="Arial"/>
                <a:cs typeface="Arial"/>
              </a:defRPr>
            </a:lvl4pPr>
            <a:lvl5pPr>
              <a:defRPr lang="en-NZ" sz="1400">
                <a:solidFill>
                  <a:srgbClr val="FFFFFF"/>
                </a:solidFill>
                <a:latin typeface="Arial"/>
                <a:cs typeface="Arial"/>
              </a:defRPr>
            </a:lvl5pPr>
          </a:lstStyle>
          <a:p>
            <a:pPr lvl="0" fontAlgn="base">
              <a:spcAft>
                <a:spcPct val="0"/>
              </a:spcAft>
            </a:pPr>
            <a:r>
              <a:rPr lang="en-US"/>
              <a:t>Click to edit Master text styles</a:t>
            </a:r>
          </a:p>
          <a:p>
            <a:pPr lvl="1" fontAlgn="base">
              <a:spcAft>
                <a:spcPct val="0"/>
              </a:spcAft>
            </a:pPr>
            <a:r>
              <a:rPr lang="en-US"/>
              <a:t>Second level</a:t>
            </a:r>
          </a:p>
          <a:p>
            <a:pPr lvl="2" fontAlgn="base">
              <a:spcAft>
                <a:spcPct val="0"/>
              </a:spcAft>
            </a:pPr>
            <a:r>
              <a:rPr lang="en-US"/>
              <a:t>Third level</a:t>
            </a:r>
          </a:p>
          <a:p>
            <a:pPr lvl="3" fontAlgn="base">
              <a:spcAft>
                <a:spcPct val="0"/>
              </a:spcAft>
            </a:pPr>
            <a:r>
              <a:rPr lang="en-US"/>
              <a:t>Fourth level</a:t>
            </a:r>
          </a:p>
          <a:p>
            <a:pPr lvl="4" fontAlgn="base">
              <a:spcAft>
                <a:spcPct val="0"/>
              </a:spcAft>
            </a:pPr>
            <a:r>
              <a:rPr lang="en-US"/>
              <a:t>Fifth level</a:t>
            </a:r>
            <a:endParaRPr lang="en-NZ"/>
          </a:p>
        </p:txBody>
      </p:sp>
      <p:sp>
        <p:nvSpPr>
          <p:cNvPr id="14" name="Text Placeholder 2">
            <a:extLst>
              <a:ext uri="{FF2B5EF4-FFF2-40B4-BE49-F238E27FC236}">
                <a16:creationId xmlns:a16="http://schemas.microsoft.com/office/drawing/2014/main" id="{56435CE6-8AE2-4144-96B2-AC78BEE70DF4}"/>
              </a:ext>
            </a:extLst>
          </p:cNvPr>
          <p:cNvSpPr>
            <a:spLocks noGrp="1"/>
          </p:cNvSpPr>
          <p:nvPr>
            <p:ph type="body" idx="1" hasCustomPrompt="1"/>
          </p:nvPr>
        </p:nvSpPr>
        <p:spPr>
          <a:xfrm>
            <a:off x="358776" y="1260475"/>
            <a:ext cx="4140200" cy="619125"/>
          </a:xfrm>
          <a:prstGeom prst="rect">
            <a:avLst/>
          </a:prstGeom>
        </p:spPr>
        <p:txBody>
          <a:bodyPr anchor="ctr"/>
          <a:lstStyle>
            <a:lvl1pPr marL="0" indent="0">
              <a:buNone/>
              <a:defRPr sz="1800" b="1" cap="all" spc="-1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DF85E075-939C-42AE-914F-B1A4CA15596E}"/>
              </a:ext>
            </a:extLst>
          </p:cNvPr>
          <p:cNvSpPr>
            <a:spLocks noGrp="1"/>
          </p:cNvSpPr>
          <p:nvPr>
            <p:ph type="body" sz="quarter" idx="3" hasCustomPrompt="1"/>
          </p:nvPr>
        </p:nvSpPr>
        <p:spPr>
          <a:xfrm>
            <a:off x="4679948" y="1260475"/>
            <a:ext cx="4140200" cy="619125"/>
          </a:xfrm>
          <a:prstGeom prst="rect">
            <a:avLst/>
          </a:prstGeom>
        </p:spPr>
        <p:txBody>
          <a:bodyPr anchor="ctr"/>
          <a:lstStyle>
            <a:lvl1pPr marL="0" indent="0">
              <a:buNone/>
              <a:defRPr sz="1800" b="1" cap="all" spc="-1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4982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swoosh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1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swoosh_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4A46-D216-4931-A1E7-D09F6D8AC8F1}"/>
              </a:ext>
            </a:extLst>
          </p:cNvPr>
          <p:cNvSpPr>
            <a:spLocks noGrp="1"/>
          </p:cNvSpPr>
          <p:nvPr>
            <p:ph type="title" hasCustomPrompt="1"/>
          </p:nvPr>
        </p:nvSpPr>
        <p:spPr/>
        <p:txBody>
          <a:bodyPr lIns="0" anchor="ctr"/>
          <a:lstStyle>
            <a:lvl1pPr>
              <a:defRPr lang="en-NZ" dirty="0"/>
            </a:lvl1pPr>
          </a:lstStyle>
          <a:p>
            <a:pPr lvl="0" algn="l" fontAlgn="base">
              <a:spcAft>
                <a:spcPct val="0"/>
              </a:spcAft>
            </a:pPr>
            <a:r>
              <a:rPr lang="en-US"/>
              <a:t>CLICK TO EDIT MASTER TITLE STYLE</a:t>
            </a:r>
            <a:endParaRPr lang="en-NZ"/>
          </a:p>
        </p:txBody>
      </p:sp>
    </p:spTree>
    <p:extLst>
      <p:ext uri="{BB962C8B-B14F-4D97-AF65-F5344CB8AC3E}">
        <p14:creationId xmlns:p14="http://schemas.microsoft.com/office/powerpoint/2010/main" val="109076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swoosh_section-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15C6E19A-B7D3-489A-9059-21E180FED0FC}"/>
              </a:ext>
            </a:extLst>
          </p:cNvPr>
          <p:cNvSpPr>
            <a:spLocks noGrp="1"/>
          </p:cNvSpPr>
          <p:nvPr>
            <p:ph type="title"/>
          </p:nvPr>
        </p:nvSpPr>
        <p:spPr>
          <a:xfrm>
            <a:off x="722313" y="570442"/>
            <a:ext cx="7772400" cy="993775"/>
          </a:xfrm>
          <a:prstGeom prst="rect">
            <a:avLst/>
          </a:prstGeom>
        </p:spPr>
        <p:txBody>
          <a:bodyPr anchor="b"/>
          <a:lstStyle>
            <a:lvl1pPr algn="l">
              <a:defRPr sz="3200" b="1" cap="all" baseline="0">
                <a:latin typeface="Arial" panose="020B0604020202020204" pitchFamily="34" charset="0"/>
                <a:cs typeface="Arial" panose="020B0604020202020204" pitchFamily="34" charset="0"/>
              </a:defRPr>
            </a:lvl1pPr>
          </a:lstStyle>
          <a:p>
            <a:r>
              <a:rPr lang="en-US"/>
              <a:t>Click to edit Master title style</a:t>
            </a:r>
            <a:endParaRPr lang="en-NZ"/>
          </a:p>
        </p:txBody>
      </p:sp>
      <p:sp>
        <p:nvSpPr>
          <p:cNvPr id="4" name="Text Placeholder 8">
            <a:extLst>
              <a:ext uri="{FF2B5EF4-FFF2-40B4-BE49-F238E27FC236}">
                <a16:creationId xmlns:a16="http://schemas.microsoft.com/office/drawing/2014/main" id="{61C9DA29-14C3-4DA9-B98C-0E3196241CE0}"/>
              </a:ext>
            </a:extLst>
          </p:cNvPr>
          <p:cNvSpPr>
            <a:spLocks noGrp="1"/>
          </p:cNvSpPr>
          <p:nvPr>
            <p:ph type="body" sz="quarter" idx="10"/>
          </p:nvPr>
        </p:nvSpPr>
        <p:spPr>
          <a:xfrm>
            <a:off x="722313" y="1992313"/>
            <a:ext cx="7772400" cy="1473200"/>
          </a:xfrm>
          <a:prstGeom prst="rect">
            <a:avLst/>
          </a:prstGeom>
        </p:spPr>
        <p:txBody>
          <a:bodyPr/>
          <a:lstStyle>
            <a:lvl1pPr marL="0" indent="0">
              <a:buNone/>
              <a:defRPr sz="2000">
                <a:solidFill>
                  <a:schemeClr val="tx2"/>
                </a:solidFill>
                <a:latin typeface="+mj-lt"/>
              </a:defRPr>
            </a:lvl1pPr>
            <a:lvl2pPr marL="457200" indent="0">
              <a:buNone/>
              <a:defRPr sz="2000">
                <a:solidFill>
                  <a:schemeClr val="bg2"/>
                </a:solidFill>
                <a:latin typeface="+mj-lt"/>
              </a:defRPr>
            </a:lvl2pPr>
            <a:lvl3pPr marL="914400" indent="0">
              <a:buNone/>
              <a:defRPr sz="20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a:t>Click to edit Master text styles</a:t>
            </a:r>
          </a:p>
        </p:txBody>
      </p:sp>
    </p:spTree>
    <p:extLst>
      <p:ext uri="{BB962C8B-B14F-4D97-AF65-F5344CB8AC3E}">
        <p14:creationId xmlns:p14="http://schemas.microsoft.com/office/powerpoint/2010/main" val="97257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6A71C8F-95A6-4CAE-8413-6852D5B300FA}"/>
              </a:ext>
            </a:extLst>
          </p:cNvPr>
          <p:cNvSpPr>
            <a:spLocks noGrp="1"/>
          </p:cNvSpPr>
          <p:nvPr>
            <p:ph type="pic" idx="1"/>
          </p:nvPr>
        </p:nvSpPr>
        <p:spPr>
          <a:xfrm>
            <a:off x="3887787" y="195263"/>
            <a:ext cx="4897437" cy="40719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5" name="Text Placeholder 3">
            <a:extLst>
              <a:ext uri="{FF2B5EF4-FFF2-40B4-BE49-F238E27FC236}">
                <a16:creationId xmlns:a16="http://schemas.microsoft.com/office/drawing/2014/main" id="{C18B1105-294F-4BA2-9F3F-4844934025C4}"/>
              </a:ext>
            </a:extLst>
          </p:cNvPr>
          <p:cNvSpPr>
            <a:spLocks noGrp="1"/>
          </p:cNvSpPr>
          <p:nvPr>
            <p:ph type="body" sz="half" idx="2"/>
          </p:nvPr>
        </p:nvSpPr>
        <p:spPr>
          <a:xfrm>
            <a:off x="358776" y="1543050"/>
            <a:ext cx="3221037" cy="2724150"/>
          </a:xfrm>
          <a:prstGeom prst="rect">
            <a:avLst/>
          </a:prstGeom>
        </p:spPr>
        <p:txBody>
          <a:bodyPr lIns="0"/>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5">
            <a:extLst>
              <a:ext uri="{FF2B5EF4-FFF2-40B4-BE49-F238E27FC236}">
                <a16:creationId xmlns:a16="http://schemas.microsoft.com/office/drawing/2014/main" id="{6AA9CC3F-F411-4B2A-A443-E616CA9438AA}"/>
              </a:ext>
            </a:extLst>
          </p:cNvPr>
          <p:cNvSpPr>
            <a:spLocks noGrp="1"/>
          </p:cNvSpPr>
          <p:nvPr>
            <p:ph type="title" hasCustomPrompt="1"/>
          </p:nvPr>
        </p:nvSpPr>
        <p:spPr>
          <a:xfrm>
            <a:off x="358775" y="209550"/>
            <a:ext cx="3221037" cy="1333500"/>
          </a:xfrm>
        </p:spPr>
        <p:txBody>
          <a:bodyPr/>
          <a:lstStyle>
            <a:lvl1pPr algn="l">
              <a:defRPr sz="2800" baseline="0"/>
            </a:lvl1pPr>
          </a:lstStyle>
          <a:p>
            <a:r>
              <a:rPr lang="en-US"/>
              <a:t>CLICK TO EDIT MASTER TITLE STYLE</a:t>
            </a:r>
            <a:endParaRPr lang="en-NZ"/>
          </a:p>
        </p:txBody>
      </p:sp>
    </p:spTree>
    <p:extLst>
      <p:ext uri="{BB962C8B-B14F-4D97-AF65-F5344CB8AC3E}">
        <p14:creationId xmlns:p14="http://schemas.microsoft.com/office/powerpoint/2010/main" val="376126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plain_section-title">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42629A08-802D-49A0-B395-3D4B106194A3}"/>
              </a:ext>
            </a:extLst>
          </p:cNvPr>
          <p:cNvSpPr>
            <a:spLocks noGrp="1"/>
          </p:cNvSpPr>
          <p:nvPr>
            <p:ph type="title"/>
          </p:nvPr>
        </p:nvSpPr>
        <p:spPr>
          <a:xfrm>
            <a:off x="722313" y="570442"/>
            <a:ext cx="7772400" cy="993775"/>
          </a:xfrm>
          <a:prstGeom prst="rect">
            <a:avLst/>
          </a:prstGeom>
        </p:spPr>
        <p:txBody>
          <a:bodyPr anchor="b"/>
          <a:lstStyle>
            <a:lvl1pPr algn="l">
              <a:defRPr sz="3200" b="1" cap="all" spc="-150" baseline="0">
                <a:latin typeface="Arial Black" panose="020B0A04020102020204" pitchFamily="34" charset="0"/>
                <a:cs typeface="Arial" panose="020B0604020202020204" pitchFamily="34" charset="0"/>
              </a:defRPr>
            </a:lvl1pPr>
          </a:lstStyle>
          <a:p>
            <a:r>
              <a:rPr lang="en-US"/>
              <a:t>Click to edit Master title style</a:t>
            </a:r>
            <a:endParaRPr lang="en-NZ"/>
          </a:p>
        </p:txBody>
      </p:sp>
      <p:sp>
        <p:nvSpPr>
          <p:cNvPr id="10" name="Text Placeholder 8">
            <a:extLst>
              <a:ext uri="{FF2B5EF4-FFF2-40B4-BE49-F238E27FC236}">
                <a16:creationId xmlns:a16="http://schemas.microsoft.com/office/drawing/2014/main" id="{2381C5F4-4F9C-409F-A7A7-F1D0E79F3471}"/>
              </a:ext>
            </a:extLst>
          </p:cNvPr>
          <p:cNvSpPr>
            <a:spLocks noGrp="1"/>
          </p:cNvSpPr>
          <p:nvPr>
            <p:ph type="body" sz="quarter" idx="10"/>
          </p:nvPr>
        </p:nvSpPr>
        <p:spPr>
          <a:xfrm>
            <a:off x="722313" y="1992313"/>
            <a:ext cx="7772400" cy="1473200"/>
          </a:xfrm>
          <a:prstGeom prst="rect">
            <a:avLst/>
          </a:prstGeom>
        </p:spPr>
        <p:txBody>
          <a:bodyPr/>
          <a:lstStyle>
            <a:lvl1pPr marL="0" indent="0">
              <a:buNone/>
              <a:defRPr sz="2000">
                <a:solidFill>
                  <a:schemeClr val="bg2"/>
                </a:solidFill>
                <a:latin typeface="+mj-lt"/>
              </a:defRPr>
            </a:lvl1pPr>
            <a:lvl2pPr marL="457200" indent="0">
              <a:buNone/>
              <a:defRPr sz="2000">
                <a:solidFill>
                  <a:schemeClr val="bg2"/>
                </a:solidFill>
                <a:latin typeface="+mj-lt"/>
              </a:defRPr>
            </a:lvl2pPr>
            <a:lvl3pPr marL="914400" indent="0">
              <a:buNone/>
              <a:defRPr sz="20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a:t>Click to edit Master text styles</a:t>
            </a:r>
          </a:p>
        </p:txBody>
      </p:sp>
    </p:spTree>
    <p:extLst>
      <p:ext uri="{BB962C8B-B14F-4D97-AF65-F5344CB8AC3E}">
        <p14:creationId xmlns:p14="http://schemas.microsoft.com/office/powerpoint/2010/main" val="35956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plain_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A87E-B765-4721-B856-73A6A1BA2542}"/>
              </a:ext>
            </a:extLst>
          </p:cNvPr>
          <p:cNvSpPr>
            <a:spLocks noGrp="1"/>
          </p:cNvSpPr>
          <p:nvPr>
            <p:ph type="title" hasCustomPrompt="1"/>
          </p:nvPr>
        </p:nvSpPr>
        <p:spPr>
          <a:xfrm>
            <a:off x="358774" y="231775"/>
            <a:ext cx="8461375" cy="971550"/>
          </a:xfrm>
          <a:prstGeom prst="rect">
            <a:avLst/>
          </a:prstGeom>
        </p:spPr>
        <p:txBody>
          <a:bodyPr lIns="0" anchor="ctr"/>
          <a:lstStyle>
            <a:lvl1pPr algn="l">
              <a:defRPr sz="3200" cap="all" spc="-150" baseline="0">
                <a:latin typeface="Arial Black" panose="020B0A04020102020204" pitchFamily="34" charset="0"/>
              </a:defRPr>
            </a:lvl1pPr>
          </a:lstStyle>
          <a:p>
            <a:r>
              <a:rPr lang="en-US"/>
              <a:t>CLICK TO EDIT MASTER TITLE STYLE</a:t>
            </a:r>
            <a:endParaRPr lang="en-NZ"/>
          </a:p>
        </p:txBody>
      </p:sp>
    </p:spTree>
    <p:extLst>
      <p:ext uri="{BB962C8B-B14F-4D97-AF65-F5344CB8AC3E}">
        <p14:creationId xmlns:p14="http://schemas.microsoft.com/office/powerpoint/2010/main" val="1094346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plain_2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2FAC37-B40C-4C32-BAAC-E1BA0618991D}"/>
              </a:ext>
            </a:extLst>
          </p:cNvPr>
          <p:cNvSpPr>
            <a:spLocks noGrp="1"/>
          </p:cNvSpPr>
          <p:nvPr>
            <p:ph type="sldNum" sz="quarter" idx="10"/>
          </p:nvPr>
        </p:nvSpPr>
        <p:spPr/>
        <p:txBody>
          <a:bodyPr/>
          <a:lstStyle/>
          <a:p>
            <a:fld id="{1A0A3235-8D97-401B-970E-F178A707B288}" type="slidenum">
              <a:rPr lang="en-NZ" smtClean="0"/>
              <a:pPr/>
              <a:t>‹#›</a:t>
            </a:fld>
            <a:endParaRPr lang="en-NZ"/>
          </a:p>
        </p:txBody>
      </p:sp>
      <p:sp>
        <p:nvSpPr>
          <p:cNvPr id="4" name="Title 1">
            <a:extLst>
              <a:ext uri="{FF2B5EF4-FFF2-40B4-BE49-F238E27FC236}">
                <a16:creationId xmlns:a16="http://schemas.microsoft.com/office/drawing/2014/main" id="{D9F312D9-C543-4BD9-A7FB-7BC16733E2C2}"/>
              </a:ext>
            </a:extLst>
          </p:cNvPr>
          <p:cNvSpPr>
            <a:spLocks noGrp="1"/>
          </p:cNvSpPr>
          <p:nvPr>
            <p:ph type="title" hasCustomPrompt="1"/>
          </p:nvPr>
        </p:nvSpPr>
        <p:spPr>
          <a:xfrm>
            <a:off x="358774" y="231775"/>
            <a:ext cx="8461375" cy="971550"/>
          </a:xfrm>
          <a:prstGeom prst="rect">
            <a:avLst/>
          </a:prstGeom>
        </p:spPr>
        <p:txBody>
          <a:bodyPr lIns="0" anchor="ctr"/>
          <a:lstStyle>
            <a:lvl1pPr algn="l">
              <a:defRPr sz="3200" cap="all" spc="-150" baseline="0">
                <a:latin typeface="Arial Black" panose="020B0A04020102020204" pitchFamily="34" charset="0"/>
              </a:defRPr>
            </a:lvl1pPr>
          </a:lstStyle>
          <a:p>
            <a:r>
              <a:rPr lang="en-US"/>
              <a:t>CLICK TO EDIT MASTER TITLE STYLE</a:t>
            </a:r>
            <a:endParaRPr lang="en-NZ"/>
          </a:p>
        </p:txBody>
      </p:sp>
      <p:sp>
        <p:nvSpPr>
          <p:cNvPr id="5" name="Content Placeholder 8">
            <a:extLst>
              <a:ext uri="{FF2B5EF4-FFF2-40B4-BE49-F238E27FC236}">
                <a16:creationId xmlns:a16="http://schemas.microsoft.com/office/drawing/2014/main" id="{27BC61B8-8544-4180-8955-110345558856}"/>
              </a:ext>
            </a:extLst>
          </p:cNvPr>
          <p:cNvSpPr>
            <a:spLocks noGrp="1"/>
          </p:cNvSpPr>
          <p:nvPr>
            <p:ph sz="quarter" idx="11"/>
          </p:nvPr>
        </p:nvSpPr>
        <p:spPr>
          <a:xfrm>
            <a:off x="358775" y="1972136"/>
            <a:ext cx="4140200" cy="2295064"/>
          </a:xfrm>
          <a:prstGeom prst="rect">
            <a:avLst/>
          </a:prstGeom>
        </p:spPr>
        <p:txBody>
          <a:bodyPr/>
          <a:lstStyle>
            <a:lvl1pPr>
              <a:defRPr lang="en-US" sz="1400" smtClean="0">
                <a:solidFill>
                  <a:srgbClr val="FFFFFF"/>
                </a:solidFill>
                <a:latin typeface="Arial"/>
                <a:cs typeface="Arial"/>
              </a:defRPr>
            </a:lvl1pPr>
            <a:lvl2pPr>
              <a:defRPr lang="en-US" sz="1400" smtClean="0">
                <a:solidFill>
                  <a:srgbClr val="FFFFFF"/>
                </a:solidFill>
                <a:latin typeface="Arial"/>
                <a:cs typeface="Arial"/>
              </a:defRPr>
            </a:lvl2pPr>
            <a:lvl3pPr>
              <a:defRPr lang="en-US" sz="1400" smtClean="0">
                <a:solidFill>
                  <a:srgbClr val="FFFFFF"/>
                </a:solidFill>
                <a:latin typeface="Arial"/>
                <a:cs typeface="Arial"/>
              </a:defRPr>
            </a:lvl3pPr>
            <a:lvl4pPr>
              <a:defRPr lang="en-US" sz="1400" smtClean="0">
                <a:solidFill>
                  <a:srgbClr val="FFFFFF"/>
                </a:solidFill>
                <a:latin typeface="Arial"/>
                <a:cs typeface="Arial"/>
              </a:defRPr>
            </a:lvl4pPr>
            <a:lvl5pPr>
              <a:defRPr lang="en-NZ" sz="1400">
                <a:solidFill>
                  <a:srgbClr val="FFFFFF"/>
                </a:solidFill>
                <a:latin typeface="Arial"/>
                <a:cs typeface="Arial"/>
              </a:defRPr>
            </a:lvl5pPr>
          </a:lstStyle>
          <a:p>
            <a:pPr lvl="0" fontAlgn="base">
              <a:spcAft>
                <a:spcPct val="0"/>
              </a:spcAft>
            </a:pPr>
            <a:r>
              <a:rPr lang="en-US"/>
              <a:t>Click to edit Master text styles</a:t>
            </a:r>
          </a:p>
          <a:p>
            <a:pPr lvl="1" fontAlgn="base">
              <a:spcAft>
                <a:spcPct val="0"/>
              </a:spcAft>
            </a:pPr>
            <a:r>
              <a:rPr lang="en-US"/>
              <a:t>Second level</a:t>
            </a:r>
          </a:p>
          <a:p>
            <a:pPr lvl="2" fontAlgn="base">
              <a:spcAft>
                <a:spcPct val="0"/>
              </a:spcAft>
            </a:pPr>
            <a:r>
              <a:rPr lang="en-US"/>
              <a:t>Third level</a:t>
            </a:r>
          </a:p>
          <a:p>
            <a:pPr lvl="3" fontAlgn="base">
              <a:spcAft>
                <a:spcPct val="0"/>
              </a:spcAft>
            </a:pPr>
            <a:r>
              <a:rPr lang="en-US"/>
              <a:t>Fourth level</a:t>
            </a:r>
          </a:p>
          <a:p>
            <a:pPr lvl="4" fontAlgn="base">
              <a:spcAft>
                <a:spcPct val="0"/>
              </a:spcAft>
            </a:pPr>
            <a:r>
              <a:rPr lang="en-US"/>
              <a:t>Fifth level</a:t>
            </a:r>
            <a:endParaRPr lang="en-NZ"/>
          </a:p>
        </p:txBody>
      </p:sp>
      <p:sp>
        <p:nvSpPr>
          <p:cNvPr id="6" name="Content Placeholder 8">
            <a:extLst>
              <a:ext uri="{FF2B5EF4-FFF2-40B4-BE49-F238E27FC236}">
                <a16:creationId xmlns:a16="http://schemas.microsoft.com/office/drawing/2014/main" id="{C4FB9319-01ED-42A1-9657-6867FA7F4475}"/>
              </a:ext>
            </a:extLst>
          </p:cNvPr>
          <p:cNvSpPr>
            <a:spLocks noGrp="1"/>
          </p:cNvSpPr>
          <p:nvPr>
            <p:ph sz="quarter" idx="12"/>
          </p:nvPr>
        </p:nvSpPr>
        <p:spPr>
          <a:xfrm>
            <a:off x="4679948" y="1972136"/>
            <a:ext cx="4140200" cy="2295064"/>
          </a:xfrm>
          <a:prstGeom prst="rect">
            <a:avLst/>
          </a:prstGeom>
        </p:spPr>
        <p:txBody>
          <a:bodyPr/>
          <a:lstStyle>
            <a:lvl1pPr>
              <a:defRPr lang="en-US" sz="1400" smtClean="0">
                <a:solidFill>
                  <a:srgbClr val="FFFFFF"/>
                </a:solidFill>
                <a:latin typeface="Arial"/>
                <a:cs typeface="Arial"/>
              </a:defRPr>
            </a:lvl1pPr>
            <a:lvl2pPr>
              <a:defRPr lang="en-US" sz="1400" smtClean="0">
                <a:solidFill>
                  <a:srgbClr val="FFFFFF"/>
                </a:solidFill>
                <a:latin typeface="Arial"/>
                <a:cs typeface="Arial"/>
              </a:defRPr>
            </a:lvl2pPr>
            <a:lvl3pPr>
              <a:defRPr lang="en-US" sz="1400" smtClean="0">
                <a:solidFill>
                  <a:srgbClr val="FFFFFF"/>
                </a:solidFill>
                <a:latin typeface="Arial"/>
                <a:cs typeface="Arial"/>
              </a:defRPr>
            </a:lvl3pPr>
            <a:lvl4pPr>
              <a:defRPr lang="en-US" sz="1400" smtClean="0">
                <a:solidFill>
                  <a:srgbClr val="FFFFFF"/>
                </a:solidFill>
                <a:latin typeface="Arial"/>
                <a:cs typeface="Arial"/>
              </a:defRPr>
            </a:lvl4pPr>
            <a:lvl5pPr>
              <a:defRPr lang="en-NZ" sz="1400">
                <a:solidFill>
                  <a:srgbClr val="FFFFFF"/>
                </a:solidFill>
                <a:latin typeface="Arial"/>
                <a:cs typeface="Arial"/>
              </a:defRPr>
            </a:lvl5pPr>
          </a:lstStyle>
          <a:p>
            <a:pPr lvl="0" fontAlgn="base">
              <a:spcAft>
                <a:spcPct val="0"/>
              </a:spcAft>
            </a:pPr>
            <a:r>
              <a:rPr lang="en-US"/>
              <a:t>Click to edit Master text styles</a:t>
            </a:r>
          </a:p>
          <a:p>
            <a:pPr lvl="1" fontAlgn="base">
              <a:spcAft>
                <a:spcPct val="0"/>
              </a:spcAft>
            </a:pPr>
            <a:r>
              <a:rPr lang="en-US"/>
              <a:t>Second level</a:t>
            </a:r>
          </a:p>
          <a:p>
            <a:pPr lvl="2" fontAlgn="base">
              <a:spcAft>
                <a:spcPct val="0"/>
              </a:spcAft>
            </a:pPr>
            <a:r>
              <a:rPr lang="en-US"/>
              <a:t>Third level</a:t>
            </a:r>
          </a:p>
          <a:p>
            <a:pPr lvl="3" fontAlgn="base">
              <a:spcAft>
                <a:spcPct val="0"/>
              </a:spcAft>
            </a:pPr>
            <a:r>
              <a:rPr lang="en-US"/>
              <a:t>Fourth level</a:t>
            </a:r>
          </a:p>
          <a:p>
            <a:pPr lvl="4" fontAlgn="base">
              <a:spcAft>
                <a:spcPct val="0"/>
              </a:spcAft>
            </a:pPr>
            <a:r>
              <a:rPr lang="en-US"/>
              <a:t>Fifth level</a:t>
            </a:r>
            <a:endParaRPr lang="en-NZ"/>
          </a:p>
        </p:txBody>
      </p:sp>
      <p:sp>
        <p:nvSpPr>
          <p:cNvPr id="9" name="Text Placeholder 2">
            <a:extLst>
              <a:ext uri="{FF2B5EF4-FFF2-40B4-BE49-F238E27FC236}">
                <a16:creationId xmlns:a16="http://schemas.microsoft.com/office/drawing/2014/main" id="{E3A0CFC6-FAC1-432B-9751-9B18A974F36C}"/>
              </a:ext>
            </a:extLst>
          </p:cNvPr>
          <p:cNvSpPr>
            <a:spLocks noGrp="1"/>
          </p:cNvSpPr>
          <p:nvPr>
            <p:ph type="body" idx="1" hasCustomPrompt="1"/>
          </p:nvPr>
        </p:nvSpPr>
        <p:spPr>
          <a:xfrm>
            <a:off x="358776" y="1260475"/>
            <a:ext cx="4140200" cy="619125"/>
          </a:xfrm>
          <a:prstGeom prst="rect">
            <a:avLst/>
          </a:prstGeom>
        </p:spPr>
        <p:txBody>
          <a:bodyPr anchor="ctr"/>
          <a:lstStyle>
            <a:lvl1pPr marL="0" indent="0">
              <a:buNone/>
              <a:defRPr sz="1800" b="1" cap="all" spc="-15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7D1DFF45-28AB-4C69-BC0A-74D691ACB54B}"/>
              </a:ext>
            </a:extLst>
          </p:cNvPr>
          <p:cNvSpPr>
            <a:spLocks noGrp="1"/>
          </p:cNvSpPr>
          <p:nvPr>
            <p:ph type="body" sz="quarter" idx="3" hasCustomPrompt="1"/>
          </p:nvPr>
        </p:nvSpPr>
        <p:spPr>
          <a:xfrm>
            <a:off x="4679948" y="1260475"/>
            <a:ext cx="4140200" cy="619125"/>
          </a:xfrm>
          <a:prstGeom prst="rect">
            <a:avLst/>
          </a:prstGeom>
        </p:spPr>
        <p:txBody>
          <a:bodyPr anchor="ctr"/>
          <a:lstStyle>
            <a:lvl1pPr marL="0" indent="0">
              <a:buNone/>
              <a:defRPr sz="1800" b="1" cap="all" spc="-15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2790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11" Type="http://schemas.openxmlformats.org/officeDocument/2006/relationships/image" Target="../media/image6.png"/><Relationship Id="rId5" Type="http://schemas.openxmlformats.org/officeDocument/2006/relationships/slideLayout" Target="../slideLayouts/slideLayout6.xml"/><Relationship Id="rId10" Type="http://schemas.microsoft.com/office/2007/relationships/hdphoto" Target="../media/hdphoto1.wdp"/><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microsoft.com/office/2007/relationships/hdphoto" Target="../media/hdphoto1.wdp"/><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theme" Target="../theme/theme6.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367057-3B95-4524-9823-3609329A00C4}"/>
              </a:ext>
            </a:extLst>
          </p:cNvPr>
          <p:cNvPicPr>
            <a:picLocks noChangeAspect="1"/>
          </p:cNvPicPr>
          <p:nvPr userDrawn="1"/>
        </p:nvPicPr>
        <p:blipFill>
          <a:blip r:embed="rId3"/>
          <a:stretch>
            <a:fillRect/>
          </a:stretch>
        </p:blipFill>
        <p:spPr>
          <a:xfrm flipH="1">
            <a:off x="0" y="594578"/>
            <a:ext cx="9144000" cy="4559808"/>
          </a:xfrm>
          <a:prstGeom prst="rect">
            <a:avLst/>
          </a:prstGeom>
        </p:spPr>
      </p:pic>
      <p:sp>
        <p:nvSpPr>
          <p:cNvPr id="2" name="Title Placeholder 1">
            <a:extLst>
              <a:ext uri="{FF2B5EF4-FFF2-40B4-BE49-F238E27FC236}">
                <a16:creationId xmlns:a16="http://schemas.microsoft.com/office/drawing/2014/main" id="{920A2B9C-3943-4858-9D88-1746E17F43C6}"/>
              </a:ext>
            </a:extLst>
          </p:cNvPr>
          <p:cNvSpPr>
            <a:spLocks noGrp="1"/>
          </p:cNvSpPr>
          <p:nvPr>
            <p:ph type="title"/>
          </p:nvPr>
        </p:nvSpPr>
        <p:spPr>
          <a:xfrm>
            <a:off x="4572001" y="1929493"/>
            <a:ext cx="3472542" cy="1284514"/>
          </a:xfrm>
          <a:prstGeom prst="rect">
            <a:avLst/>
          </a:prstGeom>
        </p:spPr>
        <p:txBody>
          <a:bodyPr lIns="0" rIns="0" anchor="t"/>
          <a:lstStyle/>
          <a:p>
            <a:pPr lvl="0" algn="l" fontAlgn="base">
              <a:spcAft>
                <a:spcPct val="0"/>
              </a:spcAft>
            </a:pPr>
            <a:r>
              <a:rPr lang="en-US"/>
              <a:t>Click to edit Master title style</a:t>
            </a:r>
            <a:endParaRPr lang="en-NZ"/>
          </a:p>
        </p:txBody>
      </p:sp>
    </p:spTree>
    <p:extLst>
      <p:ext uri="{BB962C8B-B14F-4D97-AF65-F5344CB8AC3E}">
        <p14:creationId xmlns:p14="http://schemas.microsoft.com/office/powerpoint/2010/main" val="602522095"/>
      </p:ext>
    </p:extLst>
  </p:cSld>
  <p:clrMap bg1="dk1" tx1="lt1" bg2="dk2" tx2="lt2" accent1="accent1" accent2="accent2" accent3="accent3" accent4="accent4" accent5="accent5" accent6="accent6" hlink="hlink" folHlink="folHlink"/>
  <p:sldLayoutIdLst>
    <p:sldLayoutId id="2147486768" r:id="rId1"/>
  </p:sldLayoutIdLst>
  <p:txStyles>
    <p:titleStyle>
      <a:lvl1pPr algn="ctr" defTabSz="457200" rtl="0" eaLnBrk="1" latinLnBrk="0" hangingPunct="1">
        <a:spcBef>
          <a:spcPct val="0"/>
        </a:spcBef>
        <a:buNone/>
        <a:defRPr lang="en-NZ" sz="2800" kern="1200" cap="all" spc="-150" baseline="0" smtClean="0">
          <a:solidFill>
            <a:schemeClr val="tx2"/>
          </a:solidFill>
          <a:latin typeface="+mn-lt"/>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758" userDrawn="1">
          <p15:clr>
            <a:srgbClr val="F26B43"/>
          </p15:clr>
        </p15:guide>
        <p15:guide id="4" pos="226" userDrawn="1">
          <p15:clr>
            <a:srgbClr val="F26B43"/>
          </p15:clr>
        </p15:guide>
        <p15:guide id="5" orient="horz" pos="123" userDrawn="1">
          <p15:clr>
            <a:srgbClr val="F26B43"/>
          </p15:clr>
        </p15:guide>
        <p15:guide id="6" pos="5534" userDrawn="1">
          <p15:clr>
            <a:srgbClr val="F26B43"/>
          </p15:clr>
        </p15:guide>
        <p15:guide id="7" orient="horz" pos="30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245E35-05AD-4932-9F06-34716F0B9440}"/>
              </a:ext>
            </a:extLst>
          </p:cNvPr>
          <p:cNvPicPr>
            <a:picLocks noChangeAspect="1"/>
          </p:cNvPicPr>
          <p:nvPr userDrawn="1"/>
        </p:nvPicPr>
        <p:blipFill rotWithShape="1">
          <a:blip r:embed="rId7"/>
          <a:srcRect r="6188" b="22062"/>
          <a:stretch/>
        </p:blipFill>
        <p:spPr>
          <a:xfrm>
            <a:off x="4089401" y="2549715"/>
            <a:ext cx="5054600" cy="2593786"/>
          </a:xfrm>
          <a:prstGeom prst="rect">
            <a:avLst/>
          </a:prstGeom>
        </p:spPr>
      </p:pic>
      <p:sp>
        <p:nvSpPr>
          <p:cNvPr id="2" name="Title Placeholder 1">
            <a:extLst>
              <a:ext uri="{FF2B5EF4-FFF2-40B4-BE49-F238E27FC236}">
                <a16:creationId xmlns:a16="http://schemas.microsoft.com/office/drawing/2014/main" id="{920A2B9C-3943-4858-9D88-1746E17F43C6}"/>
              </a:ext>
            </a:extLst>
          </p:cNvPr>
          <p:cNvSpPr>
            <a:spLocks noGrp="1"/>
          </p:cNvSpPr>
          <p:nvPr>
            <p:ph type="title"/>
          </p:nvPr>
        </p:nvSpPr>
        <p:spPr>
          <a:xfrm>
            <a:off x="358775" y="209550"/>
            <a:ext cx="8426450" cy="993775"/>
          </a:xfrm>
          <a:prstGeom prst="rect">
            <a:avLst/>
          </a:prstGeom>
        </p:spPr>
        <p:txBody>
          <a:bodyPr lIns="0" anchor="ctr"/>
          <a:lstStyle/>
          <a:p>
            <a:pPr lvl="0" algn="l" fontAlgn="base">
              <a:spcAft>
                <a:spcPct val="0"/>
              </a:spcAft>
            </a:pPr>
            <a:r>
              <a:rPr lang="en-US"/>
              <a:t>CLICK TO EDIT MASTER TITLE STYLE</a:t>
            </a:r>
            <a:endParaRPr lang="en-NZ"/>
          </a:p>
        </p:txBody>
      </p:sp>
      <p:sp>
        <p:nvSpPr>
          <p:cNvPr id="3" name="Slide Number Placeholder 2">
            <a:extLst>
              <a:ext uri="{FF2B5EF4-FFF2-40B4-BE49-F238E27FC236}">
                <a16:creationId xmlns:a16="http://schemas.microsoft.com/office/drawing/2014/main" id="{4EB31C29-7C19-46F8-AC73-43C741DC307D}"/>
              </a:ext>
            </a:extLst>
          </p:cNvPr>
          <p:cNvSpPr>
            <a:spLocks noGrp="1"/>
          </p:cNvSpPr>
          <p:nvPr>
            <p:ph type="sldNum" sz="quarter" idx="4"/>
          </p:nvPr>
        </p:nvSpPr>
        <p:spPr>
          <a:xfrm>
            <a:off x="5713196" y="4732185"/>
            <a:ext cx="20574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F806F241-BC66-42A2-BB77-BA9A68443289}" type="slidenum">
              <a:rPr lang="en-NZ" smtClean="0"/>
              <a:pPr/>
              <a:t>‹#›</a:t>
            </a:fld>
            <a:endParaRPr lang="en-NZ"/>
          </a:p>
        </p:txBody>
      </p:sp>
      <p:pic>
        <p:nvPicPr>
          <p:cNvPr id="7" name="Picture 6" descr="Text&#10;&#10;Description automatically generated">
            <a:extLst>
              <a:ext uri="{FF2B5EF4-FFF2-40B4-BE49-F238E27FC236}">
                <a16:creationId xmlns:a16="http://schemas.microsoft.com/office/drawing/2014/main" id="{90DFE4BC-3963-450E-AABE-49DD07D47A70}"/>
              </a:ext>
            </a:extLst>
          </p:cNvPr>
          <p:cNvPicPr>
            <a:picLocks noChangeAspect="1"/>
          </p:cNvPicPr>
          <p:nvPr userDrawn="1"/>
        </p:nvPicPr>
        <p:blipFill>
          <a:blip r:embed="rId8">
            <a:clrChange>
              <a:clrFrom>
                <a:srgbClr val="1D1D1B"/>
              </a:clrFrom>
              <a:clrTo>
                <a:srgbClr val="1D1D1B">
                  <a:alpha val="0"/>
                </a:srgbClr>
              </a:clrTo>
            </a:clrChange>
            <a:extLst>
              <a:ext uri="{28A0092B-C50C-407E-A947-70E740481C1C}">
                <a14:useLocalDpi xmlns:a14="http://schemas.microsoft.com/office/drawing/2010/main" val="0"/>
              </a:ext>
            </a:extLst>
          </a:blip>
          <a:stretch>
            <a:fillRect/>
          </a:stretch>
        </p:blipFill>
        <p:spPr>
          <a:xfrm>
            <a:off x="1431918" y="4343490"/>
            <a:ext cx="2039416" cy="961322"/>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5AC8CD8C-70DE-40B9-ADBF-B7C5E242098B}"/>
              </a:ext>
            </a:extLst>
          </p:cNvPr>
          <p:cNvPicPr>
            <a:picLocks noChangeAspect="1"/>
          </p:cNvPicPr>
          <p:nvPr userDrawn="1"/>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8775" y="4431879"/>
            <a:ext cx="800537" cy="521594"/>
          </a:xfrm>
          <a:prstGeom prst="rect">
            <a:avLst/>
          </a:prstGeom>
        </p:spPr>
      </p:pic>
      <p:sp>
        <p:nvSpPr>
          <p:cNvPr id="16" name="Oval 15">
            <a:extLst>
              <a:ext uri="{FF2B5EF4-FFF2-40B4-BE49-F238E27FC236}">
                <a16:creationId xmlns:a16="http://schemas.microsoft.com/office/drawing/2014/main" id="{1997B108-2D79-44ED-8CC8-9EF88ECE4840}"/>
              </a:ext>
            </a:extLst>
          </p:cNvPr>
          <p:cNvSpPr/>
          <p:nvPr userDrawn="1"/>
        </p:nvSpPr>
        <p:spPr>
          <a:xfrm>
            <a:off x="8112050" y="3965575"/>
            <a:ext cx="929367" cy="1168400"/>
          </a:xfrm>
          <a:prstGeom prst="ellipse">
            <a:avLst/>
          </a:prstGeom>
          <a:gradFill flip="none" rotWithShape="1">
            <a:gsLst>
              <a:gs pos="0">
                <a:schemeClr val="tx2"/>
              </a:gs>
              <a:gs pos="50000">
                <a:schemeClr val="tx2"/>
              </a:gs>
              <a:gs pos="100000">
                <a:schemeClr val="tx2">
                  <a:shade val="100000"/>
                  <a:satMod val="115000"/>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12" name="Picture 11" descr="Shape&#10;&#10;Description automatically generated with medium confidence">
            <a:extLst>
              <a:ext uri="{FF2B5EF4-FFF2-40B4-BE49-F238E27FC236}">
                <a16:creationId xmlns:a16="http://schemas.microsoft.com/office/drawing/2014/main" id="{3B99ECBE-B167-43E5-92D3-AA25F885538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227708" y="4105821"/>
            <a:ext cx="698050" cy="851621"/>
          </a:xfrm>
          <a:prstGeom prst="rect">
            <a:avLst/>
          </a:prstGeom>
        </p:spPr>
      </p:pic>
    </p:spTree>
    <p:extLst>
      <p:ext uri="{BB962C8B-B14F-4D97-AF65-F5344CB8AC3E}">
        <p14:creationId xmlns:p14="http://schemas.microsoft.com/office/powerpoint/2010/main" val="2841623164"/>
      </p:ext>
    </p:extLst>
  </p:cSld>
  <p:clrMap bg1="dk1" tx1="lt1" bg2="dk2" tx2="lt2" accent1="accent1" accent2="accent2" accent3="accent3" accent4="accent4" accent5="accent5" accent6="accent6" hlink="hlink" folHlink="folHlink"/>
  <p:sldLayoutIdLst>
    <p:sldLayoutId id="2147486743" r:id="rId1"/>
    <p:sldLayoutId id="2147486752" r:id="rId2"/>
    <p:sldLayoutId id="2147486763" r:id="rId3"/>
    <p:sldLayoutId id="2147486764" r:id="rId4"/>
    <p:sldLayoutId id="2147486765" r:id="rId5"/>
  </p:sldLayoutIdLst>
  <p:txStyles>
    <p:titleStyle>
      <a:lvl1pPr algn="ctr" defTabSz="457200" rtl="0" eaLnBrk="1" latinLnBrk="0" hangingPunct="1">
        <a:spcBef>
          <a:spcPct val="0"/>
        </a:spcBef>
        <a:buNone/>
        <a:defRPr lang="en-NZ" sz="3200" kern="1200" cap="all" spc="-150" baseline="0" smtClean="0">
          <a:solidFill>
            <a:schemeClr val="accent1"/>
          </a:solidFill>
          <a:latin typeface="Arial Black" panose="020B0A04020102020204" pitchFamily="34" charset="0"/>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758" userDrawn="1">
          <p15:clr>
            <a:srgbClr val="F26B43"/>
          </p15:clr>
        </p15:guide>
        <p15:guide id="4" pos="226" userDrawn="1">
          <p15:clr>
            <a:srgbClr val="F26B43"/>
          </p15:clr>
        </p15:guide>
        <p15:guide id="5" orient="horz" pos="123" userDrawn="1">
          <p15:clr>
            <a:srgbClr val="F26B43"/>
          </p15:clr>
        </p15:guide>
        <p15:guide id="6" pos="5534" userDrawn="1">
          <p15:clr>
            <a:srgbClr val="F26B43"/>
          </p15:clr>
        </p15:guide>
        <p15:guide id="7" orient="horz" pos="309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78979-0E04-4097-9EA5-4B911F281777}"/>
              </a:ext>
            </a:extLst>
          </p:cNvPr>
          <p:cNvSpPr>
            <a:spLocks noGrp="1"/>
          </p:cNvSpPr>
          <p:nvPr>
            <p:ph type="sldNum" sz="quarter" idx="4"/>
          </p:nvPr>
        </p:nvSpPr>
        <p:spPr>
          <a:xfrm>
            <a:off x="5815693" y="4659313"/>
            <a:ext cx="20574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1A0A3235-8D97-401B-970E-F178A707B288}" type="slidenum">
              <a:rPr lang="en-NZ" smtClean="0"/>
              <a:pPr/>
              <a:t>‹#›</a:t>
            </a:fld>
            <a:endParaRPr lang="en-NZ"/>
          </a:p>
        </p:txBody>
      </p:sp>
      <p:pic>
        <p:nvPicPr>
          <p:cNvPr id="7" name="Picture 6" descr="Logo&#10;&#10;Description automatically generated">
            <a:extLst>
              <a:ext uri="{FF2B5EF4-FFF2-40B4-BE49-F238E27FC236}">
                <a16:creationId xmlns:a16="http://schemas.microsoft.com/office/drawing/2014/main" id="{2947B571-BAE1-43F5-B488-106A3C5C5E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78576" y="4109638"/>
            <a:ext cx="813206" cy="849188"/>
          </a:xfrm>
          <a:prstGeom prst="rect">
            <a:avLst/>
          </a:prstGeom>
        </p:spPr>
      </p:pic>
    </p:spTree>
    <p:extLst>
      <p:ext uri="{BB962C8B-B14F-4D97-AF65-F5344CB8AC3E}">
        <p14:creationId xmlns:p14="http://schemas.microsoft.com/office/powerpoint/2010/main" val="2700484001"/>
      </p:ext>
    </p:extLst>
  </p:cSld>
  <p:clrMap bg1="lt1" tx1="dk1" bg2="lt2" tx2="dk2" accent1="accent1" accent2="accent2" accent3="accent3" accent4="accent4" accent5="accent5" accent6="accent6" hlink="hlink" folHlink="folHlink"/>
  <p:sldLayoutIdLst>
    <p:sldLayoutId id="2147486738" r:id="rId1"/>
    <p:sldLayoutId id="2147486739" r:id="rId2"/>
    <p:sldLayoutId id="2147486740" r:id="rId3"/>
    <p:sldLayoutId id="214748674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26" userDrawn="1">
          <p15:clr>
            <a:srgbClr val="F26B43"/>
          </p15:clr>
        </p15:guide>
        <p15:guide id="4" pos="5556" userDrawn="1">
          <p15:clr>
            <a:srgbClr val="F26B43"/>
          </p15:clr>
        </p15:guide>
        <p15:guide id="5" orient="horz" pos="146" userDrawn="1">
          <p15:clr>
            <a:srgbClr val="F26B43"/>
          </p15:clr>
        </p15:guide>
        <p15:guide id="6" orient="horz" pos="758" userDrawn="1">
          <p15:clr>
            <a:srgbClr val="F26B43"/>
          </p15:clr>
        </p15:guide>
        <p15:guide id="7" orient="horz" pos="309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EA4A64A-9C34-433C-AA4A-211CC2B4CF32}"/>
              </a:ext>
            </a:extLst>
          </p:cNvPr>
          <p:cNvGrpSpPr/>
          <p:nvPr userDrawn="1"/>
        </p:nvGrpSpPr>
        <p:grpSpPr>
          <a:xfrm>
            <a:off x="-1" y="4239490"/>
            <a:ext cx="9144002" cy="989122"/>
            <a:chOff x="-1" y="4239490"/>
            <a:chExt cx="9144002" cy="989122"/>
          </a:xfrm>
        </p:grpSpPr>
        <p:sp>
          <p:nvSpPr>
            <p:cNvPr id="3" name="Rectangle 2">
              <a:extLst>
                <a:ext uri="{FF2B5EF4-FFF2-40B4-BE49-F238E27FC236}">
                  <a16:creationId xmlns:a16="http://schemas.microsoft.com/office/drawing/2014/main" id="{4132E5B7-492A-453C-A1BE-EA9EEDCFFC7C}"/>
                </a:ext>
              </a:extLst>
            </p:cNvPr>
            <p:cNvSpPr/>
            <p:nvPr userDrawn="1"/>
          </p:nvSpPr>
          <p:spPr>
            <a:xfrm>
              <a:off x="-1" y="4239490"/>
              <a:ext cx="9144001" cy="907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Text&#10;&#10;Description automatically generated">
              <a:extLst>
                <a:ext uri="{FF2B5EF4-FFF2-40B4-BE49-F238E27FC236}">
                  <a16:creationId xmlns:a16="http://schemas.microsoft.com/office/drawing/2014/main" id="{DA9E0C63-A024-4B3D-B094-BE73DDD52738}"/>
                </a:ext>
              </a:extLst>
            </p:cNvPr>
            <p:cNvPicPr>
              <a:picLocks noChangeAspect="1"/>
            </p:cNvPicPr>
            <p:nvPr userDrawn="1"/>
          </p:nvPicPr>
          <p:blipFill>
            <a:blip r:embed="rId9">
              <a:clrChange>
                <a:clrFrom>
                  <a:srgbClr val="1D1D1B"/>
                </a:clrFrom>
                <a:clrTo>
                  <a:srgbClr val="1D1D1B">
                    <a:alpha val="0"/>
                  </a:srgbClr>
                </a:clrTo>
              </a:clrChange>
              <a:extLst>
                <a:ext uri="{28A0092B-C50C-407E-A947-70E740481C1C}">
                  <a14:useLocalDpi xmlns:a14="http://schemas.microsoft.com/office/drawing/2010/main" val="0"/>
                </a:ext>
              </a:extLst>
            </a:blip>
            <a:stretch>
              <a:fillRect/>
            </a:stretch>
          </p:blipFill>
          <p:spPr>
            <a:xfrm>
              <a:off x="1431918" y="4267290"/>
              <a:ext cx="2039416" cy="961322"/>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52A201DA-67F9-4747-87F9-CC41FB0F1D86}"/>
                </a:ext>
              </a:extLst>
            </p:cNvPr>
            <p:cNvPicPr>
              <a:picLocks noChangeAspect="1"/>
            </p:cNvPicPr>
            <p:nvPr userDrawn="1"/>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8775" y="4431879"/>
              <a:ext cx="800537" cy="521594"/>
            </a:xfrm>
            <a:prstGeom prst="rect">
              <a:avLst/>
            </a:prstGeom>
          </p:spPr>
        </p:pic>
        <p:pic>
          <p:nvPicPr>
            <p:cNvPr id="11" name="Picture 10">
              <a:extLst>
                <a:ext uri="{FF2B5EF4-FFF2-40B4-BE49-F238E27FC236}">
                  <a16:creationId xmlns:a16="http://schemas.microsoft.com/office/drawing/2014/main" id="{D363228A-2345-484D-B9BF-AFF83D6F12B1}"/>
                </a:ext>
              </a:extLst>
            </p:cNvPr>
            <p:cNvPicPr>
              <a:picLocks noChangeAspect="1"/>
            </p:cNvPicPr>
            <p:nvPr userDrawn="1"/>
          </p:nvPicPr>
          <p:blipFill rotWithShape="1">
            <a:blip r:embed="rId12"/>
            <a:srcRect l="4619" t="39644" r="9447" b="38989"/>
            <a:stretch/>
          </p:blipFill>
          <p:spPr>
            <a:xfrm>
              <a:off x="5350933" y="4239490"/>
              <a:ext cx="3793068" cy="904010"/>
            </a:xfrm>
            <a:prstGeom prst="rect">
              <a:avLst/>
            </a:prstGeom>
          </p:spPr>
        </p:pic>
      </p:grpSp>
      <p:sp>
        <p:nvSpPr>
          <p:cNvPr id="2" name="Title Placeholder 1">
            <a:extLst>
              <a:ext uri="{FF2B5EF4-FFF2-40B4-BE49-F238E27FC236}">
                <a16:creationId xmlns:a16="http://schemas.microsoft.com/office/drawing/2014/main" id="{49178D8E-EB28-4C58-B3C9-02FC3FBB5DD0}"/>
              </a:ext>
            </a:extLst>
          </p:cNvPr>
          <p:cNvSpPr>
            <a:spLocks noGrp="1"/>
          </p:cNvSpPr>
          <p:nvPr>
            <p:ph type="title"/>
          </p:nvPr>
        </p:nvSpPr>
        <p:spPr>
          <a:xfrm>
            <a:off x="358775" y="231776"/>
            <a:ext cx="8461375" cy="971550"/>
          </a:xfrm>
          <a:prstGeom prst="rect">
            <a:avLst/>
          </a:prstGeom>
        </p:spPr>
        <p:txBody>
          <a:bodyPr lIns="0" anchor="ctr"/>
          <a:lstStyle/>
          <a:p>
            <a:pPr lvl="0" defTabSz="457200"/>
            <a:r>
              <a:rPr lang="en-US"/>
              <a:t>CLICK TO EDIT MASTER TITLE STYLE</a:t>
            </a:r>
            <a:endParaRPr lang="en-NZ"/>
          </a:p>
        </p:txBody>
      </p:sp>
      <p:sp>
        <p:nvSpPr>
          <p:cNvPr id="7" name="Slide Number Placeholder 6">
            <a:extLst>
              <a:ext uri="{FF2B5EF4-FFF2-40B4-BE49-F238E27FC236}">
                <a16:creationId xmlns:a16="http://schemas.microsoft.com/office/drawing/2014/main" id="{D338D033-6681-4588-880E-4250E9D5B383}"/>
              </a:ext>
            </a:extLst>
          </p:cNvPr>
          <p:cNvSpPr>
            <a:spLocks noGrp="1"/>
          </p:cNvSpPr>
          <p:nvPr>
            <p:ph type="sldNum" sz="quarter" idx="4"/>
          </p:nvPr>
        </p:nvSpPr>
        <p:spPr>
          <a:xfrm>
            <a:off x="6953028" y="4767263"/>
            <a:ext cx="2057400" cy="274637"/>
          </a:xfrm>
          <a:prstGeom prst="rect">
            <a:avLst/>
          </a:prstGeom>
        </p:spPr>
        <p:txBody>
          <a:bodyPr vert="horz" lIns="91440" tIns="45720" rIns="91440" bIns="45720" rtlCol="0" anchor="ctr"/>
          <a:lstStyle>
            <a:lvl1pPr algn="r">
              <a:defRPr sz="1000">
                <a:solidFill>
                  <a:schemeClr val="accent1">
                    <a:lumMod val="40000"/>
                    <a:lumOff val="60000"/>
                  </a:schemeClr>
                </a:solidFill>
              </a:defRPr>
            </a:lvl1pPr>
          </a:lstStyle>
          <a:p>
            <a:fld id="{40D074E6-A03C-4645-A043-8A4EF2D9008B}" type="slidenum">
              <a:rPr lang="en-NZ" smtClean="0"/>
              <a:pPr/>
              <a:t>‹#›</a:t>
            </a:fld>
            <a:endParaRPr lang="en-NZ"/>
          </a:p>
        </p:txBody>
      </p:sp>
    </p:spTree>
    <p:extLst>
      <p:ext uri="{BB962C8B-B14F-4D97-AF65-F5344CB8AC3E}">
        <p14:creationId xmlns:p14="http://schemas.microsoft.com/office/powerpoint/2010/main" val="33539758"/>
      </p:ext>
    </p:extLst>
  </p:cSld>
  <p:clrMap bg1="lt1" tx1="dk1" bg2="lt2" tx2="dk2" accent1="accent1" accent2="accent2" accent3="accent3" accent4="accent4" accent5="accent5" accent6="accent6" hlink="hlink" folHlink="folHlink"/>
  <p:sldLayoutIdLst>
    <p:sldLayoutId id="2147486755" r:id="rId1"/>
    <p:sldLayoutId id="2147486756" r:id="rId2"/>
    <p:sldLayoutId id="2147486757" r:id="rId3"/>
    <p:sldLayoutId id="2147486758" r:id="rId4"/>
    <p:sldLayoutId id="2147486759" r:id="rId5"/>
    <p:sldLayoutId id="2147486760" r:id="rId6"/>
    <p:sldLayoutId id="2147486762" r:id="rId7"/>
  </p:sldLayoutIdLst>
  <p:txStyles>
    <p:titleStyle>
      <a:lvl1pPr algn="l" defTabSz="914400" rtl="0" eaLnBrk="1" latinLnBrk="0" hangingPunct="1">
        <a:lnSpc>
          <a:spcPct val="90000"/>
        </a:lnSpc>
        <a:spcBef>
          <a:spcPct val="0"/>
        </a:spcBef>
        <a:buNone/>
        <a:defRPr lang="en-NZ" sz="3600" b="1" kern="1200" cap="all"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26" userDrawn="1">
          <p15:clr>
            <a:srgbClr val="F26B43"/>
          </p15:clr>
        </p15:guide>
        <p15:guide id="4" pos="5556" userDrawn="1">
          <p15:clr>
            <a:srgbClr val="F26B43"/>
          </p15:clr>
        </p15:guide>
        <p15:guide id="5" orient="horz" pos="146" userDrawn="1">
          <p15:clr>
            <a:srgbClr val="F26B43"/>
          </p15:clr>
        </p15:guide>
        <p15:guide id="6" orient="horz" pos="7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8" name="Picture 7" descr="A picture containing outdoor, riding, wave, sport&#10;&#10;Description automatically generated">
            <a:extLst>
              <a:ext uri="{FF2B5EF4-FFF2-40B4-BE49-F238E27FC236}">
                <a16:creationId xmlns:a16="http://schemas.microsoft.com/office/drawing/2014/main" id="{228CF0FC-6415-4B41-9FAD-D83B42F9D0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4"/>
            <a:ext cx="9144000" cy="5143012"/>
          </a:xfrm>
          <a:prstGeom prst="rect">
            <a:avLst/>
          </a:prstGeom>
        </p:spPr>
      </p:pic>
      <p:pic>
        <p:nvPicPr>
          <p:cNvPr id="6" name="Picture 5" descr="Text&#10;&#10;Description automatically generated">
            <a:extLst>
              <a:ext uri="{FF2B5EF4-FFF2-40B4-BE49-F238E27FC236}">
                <a16:creationId xmlns:a16="http://schemas.microsoft.com/office/drawing/2014/main" id="{305DE663-74B9-4814-951D-10FE9DFE1A63}"/>
              </a:ext>
            </a:extLst>
          </p:cNvPr>
          <p:cNvPicPr>
            <a:picLocks noChangeAspect="1"/>
          </p:cNvPicPr>
          <p:nvPr userDrawn="1"/>
        </p:nvPicPr>
        <p:blipFill>
          <a:blip r:embed="rId4">
            <a:clrChange>
              <a:clrFrom>
                <a:srgbClr val="1D1D1B"/>
              </a:clrFrom>
              <a:clrTo>
                <a:srgbClr val="1D1D1B">
                  <a:alpha val="0"/>
                </a:srgbClr>
              </a:clrTo>
            </a:clrChange>
            <a:extLst>
              <a:ext uri="{28A0092B-C50C-407E-A947-70E740481C1C}">
                <a14:useLocalDpi xmlns:a14="http://schemas.microsoft.com/office/drawing/2010/main" val="0"/>
              </a:ext>
            </a:extLst>
          </a:blip>
          <a:stretch>
            <a:fillRect/>
          </a:stretch>
        </p:blipFill>
        <p:spPr>
          <a:xfrm>
            <a:off x="1431918" y="4343490"/>
            <a:ext cx="2039416" cy="96132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42A556B-7061-4A94-915E-CFC2DF24E78B}"/>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8775" y="4431879"/>
            <a:ext cx="800537" cy="521594"/>
          </a:xfrm>
          <a:prstGeom prst="rect">
            <a:avLst/>
          </a:prstGeom>
        </p:spPr>
      </p:pic>
      <p:pic>
        <p:nvPicPr>
          <p:cNvPr id="3" name="Picture 2" descr="Logo&#10;&#10;Description automatically generated">
            <a:extLst>
              <a:ext uri="{FF2B5EF4-FFF2-40B4-BE49-F238E27FC236}">
                <a16:creationId xmlns:a16="http://schemas.microsoft.com/office/drawing/2014/main" id="{E183869D-8C57-47DE-92ED-B7EEE17428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78576" y="4109638"/>
            <a:ext cx="813206" cy="849188"/>
          </a:xfrm>
          <a:prstGeom prst="rect">
            <a:avLst/>
          </a:prstGeom>
        </p:spPr>
      </p:pic>
    </p:spTree>
  </p:cSld>
  <p:clrMap bg1="lt1" tx1="dk1" bg2="lt2" tx2="dk2" accent1="accent1" accent2="accent2" accent3="accent3" accent4="accent4" accent5="accent5" accent6="accent6" hlink="hlink" folHlink="folHlink"/>
  <p:sldLayoutIdLst>
    <p:sldLayoutId id="2147486735" r:id="rId1"/>
  </p:sldLayoutIdLst>
  <p:txStyles>
    <p:titleStyle>
      <a:lvl1pPr algn="l" rtl="0" eaLnBrk="1" fontAlgn="base" hangingPunct="1">
        <a:lnSpc>
          <a:spcPts val="1957"/>
        </a:lnSpc>
        <a:spcBef>
          <a:spcPct val="0"/>
        </a:spcBef>
        <a:spcAft>
          <a:spcPct val="0"/>
        </a:spcAft>
        <a:defRPr sz="2500" b="1" kern="100" baseline="0">
          <a:solidFill>
            <a:srgbClr val="282878"/>
          </a:solidFill>
          <a:latin typeface="+mj-lt"/>
          <a:ea typeface="ＭＳ Ｐゴシック" charset="0"/>
          <a:cs typeface="+mj-cs"/>
        </a:defRPr>
      </a:lvl1pPr>
      <a:lvl2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2pPr>
      <a:lvl3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3pPr>
      <a:lvl4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4pPr>
      <a:lvl5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5pPr>
      <a:lvl6pPr marL="357805" algn="l" rtl="0" eaLnBrk="1" fontAlgn="base" hangingPunct="1">
        <a:lnSpc>
          <a:spcPts val="4696"/>
        </a:lnSpc>
        <a:spcBef>
          <a:spcPct val="0"/>
        </a:spcBef>
        <a:spcAft>
          <a:spcPct val="0"/>
        </a:spcAft>
        <a:defRPr sz="5200" b="1">
          <a:solidFill>
            <a:srgbClr val="00467F"/>
          </a:solidFill>
          <a:latin typeface="Arial" panose="020B0604020202020204" pitchFamily="34" charset="0"/>
        </a:defRPr>
      </a:lvl6pPr>
      <a:lvl7pPr marL="715609" algn="l" rtl="0" eaLnBrk="1" fontAlgn="base" hangingPunct="1">
        <a:lnSpc>
          <a:spcPts val="4696"/>
        </a:lnSpc>
        <a:spcBef>
          <a:spcPct val="0"/>
        </a:spcBef>
        <a:spcAft>
          <a:spcPct val="0"/>
        </a:spcAft>
        <a:defRPr sz="5200" b="1">
          <a:solidFill>
            <a:srgbClr val="00467F"/>
          </a:solidFill>
          <a:latin typeface="Arial" panose="020B0604020202020204" pitchFamily="34" charset="0"/>
        </a:defRPr>
      </a:lvl7pPr>
      <a:lvl8pPr marL="1073414" algn="l" rtl="0" eaLnBrk="1" fontAlgn="base" hangingPunct="1">
        <a:lnSpc>
          <a:spcPts val="4696"/>
        </a:lnSpc>
        <a:spcBef>
          <a:spcPct val="0"/>
        </a:spcBef>
        <a:spcAft>
          <a:spcPct val="0"/>
        </a:spcAft>
        <a:defRPr sz="5200" b="1">
          <a:solidFill>
            <a:srgbClr val="00467F"/>
          </a:solidFill>
          <a:latin typeface="Arial" panose="020B0604020202020204" pitchFamily="34" charset="0"/>
        </a:defRPr>
      </a:lvl8pPr>
      <a:lvl9pPr marL="1431219" algn="l" rtl="0" eaLnBrk="1" fontAlgn="base" hangingPunct="1">
        <a:lnSpc>
          <a:spcPts val="4696"/>
        </a:lnSpc>
        <a:spcBef>
          <a:spcPct val="0"/>
        </a:spcBef>
        <a:spcAft>
          <a:spcPct val="0"/>
        </a:spcAft>
        <a:defRPr sz="5200" b="1">
          <a:solidFill>
            <a:srgbClr val="00467F"/>
          </a:solidFill>
          <a:latin typeface="Arial" panose="020B0604020202020204" pitchFamily="34" charset="0"/>
        </a:defRPr>
      </a:lvl9pPr>
    </p:titleStyle>
    <p:bodyStyle>
      <a:lvl1pPr marL="268354" indent="-268354" algn="l" rtl="0" eaLnBrk="1" fontAlgn="base" hangingPunct="1">
        <a:spcBef>
          <a:spcPct val="20000"/>
        </a:spcBef>
        <a:spcAft>
          <a:spcPct val="0"/>
        </a:spcAft>
        <a:defRPr sz="2300" b="1" kern="1200">
          <a:solidFill>
            <a:schemeClr val="bg1"/>
          </a:solidFill>
          <a:latin typeface="+mn-lt"/>
          <a:ea typeface="ＭＳ Ｐゴシック" charset="0"/>
          <a:cs typeface="+mn-cs"/>
        </a:defRPr>
      </a:lvl1pPr>
      <a:lvl2pPr marL="581433" indent="-224871" algn="l" rtl="0" eaLnBrk="1" fontAlgn="base" hangingPunct="1">
        <a:spcBef>
          <a:spcPct val="20000"/>
        </a:spcBef>
        <a:spcAft>
          <a:spcPct val="0"/>
        </a:spcAft>
        <a:buChar char="–"/>
        <a:defRPr sz="2300" kern="1200">
          <a:solidFill>
            <a:schemeClr val="tx1"/>
          </a:solidFill>
          <a:latin typeface="+mn-lt"/>
          <a:ea typeface="ＭＳ Ｐゴシック" charset="0"/>
          <a:cs typeface="+mn-cs"/>
        </a:defRPr>
      </a:lvl2pPr>
      <a:lvl3pPr marL="894512" indent="-178902" algn="l" rtl="0" eaLnBrk="1" fontAlgn="base" hangingPunct="1">
        <a:spcBef>
          <a:spcPct val="20000"/>
        </a:spcBef>
        <a:spcAft>
          <a:spcPct val="0"/>
        </a:spcAft>
        <a:buChar char="•"/>
        <a:defRPr sz="1900" kern="1200">
          <a:solidFill>
            <a:schemeClr val="tx1"/>
          </a:solidFill>
          <a:latin typeface="+mn-lt"/>
          <a:ea typeface="ＭＳ Ｐゴシック" charset="0"/>
          <a:cs typeface="+mn-cs"/>
        </a:defRPr>
      </a:lvl3pPr>
      <a:lvl4pPr marL="1252317" indent="-178902" algn="l" rtl="0" eaLnBrk="1" fontAlgn="base" hangingPunct="1">
        <a:spcBef>
          <a:spcPct val="20000"/>
        </a:spcBef>
        <a:spcAft>
          <a:spcPct val="0"/>
        </a:spcAft>
        <a:buChar char="–"/>
        <a:defRPr sz="1600" kern="1200">
          <a:solidFill>
            <a:schemeClr val="tx1"/>
          </a:solidFill>
          <a:latin typeface="+mn-lt"/>
          <a:ea typeface="ＭＳ Ｐゴシック" charset="0"/>
          <a:cs typeface="+mn-cs"/>
        </a:defRPr>
      </a:lvl4pPr>
      <a:lvl5pPr marL="1610121" indent="-178902" algn="l" rtl="0" eaLnBrk="1" fontAlgn="base" hangingPunct="1">
        <a:spcBef>
          <a:spcPct val="20000"/>
        </a:spcBef>
        <a:spcAft>
          <a:spcPct val="0"/>
        </a:spcAft>
        <a:buChar char="»"/>
        <a:defRPr sz="1600" kern="1200">
          <a:solidFill>
            <a:schemeClr val="tx1"/>
          </a:solidFill>
          <a:latin typeface="+mn-lt"/>
          <a:ea typeface="ＭＳ Ｐゴシック" charset="0"/>
          <a:cs typeface="+mn-cs"/>
        </a:defRPr>
      </a:lvl5pPr>
      <a:lvl6pPr marL="1967926"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5731"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3535"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1340"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5609" rtl="0" eaLnBrk="1" latinLnBrk="0" hangingPunct="1">
        <a:defRPr sz="1400" kern="1200">
          <a:solidFill>
            <a:schemeClr val="tx1"/>
          </a:solidFill>
          <a:latin typeface="+mn-lt"/>
          <a:ea typeface="+mn-ea"/>
          <a:cs typeface="+mn-cs"/>
        </a:defRPr>
      </a:lvl1pPr>
      <a:lvl2pPr marL="357805" algn="l" defTabSz="715609" rtl="0" eaLnBrk="1" latinLnBrk="0" hangingPunct="1">
        <a:defRPr sz="1400" kern="1200">
          <a:solidFill>
            <a:schemeClr val="tx1"/>
          </a:solidFill>
          <a:latin typeface="+mn-lt"/>
          <a:ea typeface="+mn-ea"/>
          <a:cs typeface="+mn-cs"/>
        </a:defRPr>
      </a:lvl2pPr>
      <a:lvl3pPr marL="715609" algn="l" defTabSz="715609" rtl="0" eaLnBrk="1" latinLnBrk="0" hangingPunct="1">
        <a:defRPr sz="1400" kern="1200">
          <a:solidFill>
            <a:schemeClr val="tx1"/>
          </a:solidFill>
          <a:latin typeface="+mn-lt"/>
          <a:ea typeface="+mn-ea"/>
          <a:cs typeface="+mn-cs"/>
        </a:defRPr>
      </a:lvl3pPr>
      <a:lvl4pPr marL="1073414" algn="l" defTabSz="715609" rtl="0" eaLnBrk="1" latinLnBrk="0" hangingPunct="1">
        <a:defRPr sz="1400" kern="1200">
          <a:solidFill>
            <a:schemeClr val="tx1"/>
          </a:solidFill>
          <a:latin typeface="+mn-lt"/>
          <a:ea typeface="+mn-ea"/>
          <a:cs typeface="+mn-cs"/>
        </a:defRPr>
      </a:lvl4pPr>
      <a:lvl5pPr marL="1431219" algn="l" defTabSz="715609" rtl="0" eaLnBrk="1" latinLnBrk="0" hangingPunct="1">
        <a:defRPr sz="1400" kern="1200">
          <a:solidFill>
            <a:schemeClr val="tx1"/>
          </a:solidFill>
          <a:latin typeface="+mn-lt"/>
          <a:ea typeface="+mn-ea"/>
          <a:cs typeface="+mn-cs"/>
        </a:defRPr>
      </a:lvl5pPr>
      <a:lvl6pPr marL="1789024" algn="l" defTabSz="715609" rtl="0" eaLnBrk="1" latinLnBrk="0" hangingPunct="1">
        <a:defRPr sz="1400" kern="1200">
          <a:solidFill>
            <a:schemeClr val="tx1"/>
          </a:solidFill>
          <a:latin typeface="+mn-lt"/>
          <a:ea typeface="+mn-ea"/>
          <a:cs typeface="+mn-cs"/>
        </a:defRPr>
      </a:lvl6pPr>
      <a:lvl7pPr marL="2146828" algn="l" defTabSz="715609" rtl="0" eaLnBrk="1" latinLnBrk="0" hangingPunct="1">
        <a:defRPr sz="1400" kern="1200">
          <a:solidFill>
            <a:schemeClr val="tx1"/>
          </a:solidFill>
          <a:latin typeface="+mn-lt"/>
          <a:ea typeface="+mn-ea"/>
          <a:cs typeface="+mn-cs"/>
        </a:defRPr>
      </a:lvl7pPr>
      <a:lvl8pPr marL="2504633" algn="l" defTabSz="715609" rtl="0" eaLnBrk="1" latinLnBrk="0" hangingPunct="1">
        <a:defRPr sz="1400" kern="1200">
          <a:solidFill>
            <a:schemeClr val="tx1"/>
          </a:solidFill>
          <a:latin typeface="+mn-lt"/>
          <a:ea typeface="+mn-ea"/>
          <a:cs typeface="+mn-cs"/>
        </a:defRPr>
      </a:lvl8pPr>
      <a:lvl9pPr marL="2862438" algn="l" defTabSz="715609"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094" userDrawn="1">
          <p15:clr>
            <a:srgbClr val="F26B43"/>
          </p15:clr>
        </p15:guide>
        <p15:guide id="4" pos="555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8" name="Picture 17" descr="A picture containing outdoor, nature, wave, clouds&#10;&#10;Description automatically generated">
            <a:extLst>
              <a:ext uri="{FF2B5EF4-FFF2-40B4-BE49-F238E27FC236}">
                <a16:creationId xmlns:a16="http://schemas.microsoft.com/office/drawing/2014/main" id="{81B5174B-2414-4BAB-B470-6C8F07E039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87" r="75224"/>
          <a:stretch/>
        </p:blipFill>
        <p:spPr>
          <a:xfrm flipH="1">
            <a:off x="0" y="0"/>
            <a:ext cx="4005376" cy="4969324"/>
          </a:xfrm>
          <a:prstGeom prst="rect">
            <a:avLst/>
          </a:prstGeom>
        </p:spPr>
      </p:pic>
      <p:pic>
        <p:nvPicPr>
          <p:cNvPr id="19" name="Picture 18" descr="A picture containing outdoor, nature, wave, clouds&#10;&#10;Description automatically generated">
            <a:extLst>
              <a:ext uri="{FF2B5EF4-FFF2-40B4-BE49-F238E27FC236}">
                <a16:creationId xmlns:a16="http://schemas.microsoft.com/office/drawing/2014/main" id="{1D1C191F-0936-424C-8098-11B1D0444E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87"/>
          <a:stretch/>
        </p:blipFill>
        <p:spPr>
          <a:xfrm>
            <a:off x="3997945" y="0"/>
            <a:ext cx="5146056" cy="4969324"/>
          </a:xfrm>
          <a:prstGeom prst="rect">
            <a:avLst/>
          </a:prstGeom>
        </p:spPr>
      </p:pic>
      <p:pic>
        <p:nvPicPr>
          <p:cNvPr id="20" name="Picture 19" descr="A picture containing outdoor object&#10;&#10;Description automatically generated">
            <a:extLst>
              <a:ext uri="{FF2B5EF4-FFF2-40B4-BE49-F238E27FC236}">
                <a16:creationId xmlns:a16="http://schemas.microsoft.com/office/drawing/2014/main" id="{5D43B938-84EF-40FD-A105-D5C34283FB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9296"/>
          <a:stretch/>
        </p:blipFill>
        <p:spPr>
          <a:xfrm flipH="1">
            <a:off x="1" y="1332631"/>
            <a:ext cx="5709424" cy="3636693"/>
          </a:xfrm>
          <a:prstGeom prst="rect">
            <a:avLst/>
          </a:prstGeom>
        </p:spPr>
      </p:pic>
      <p:pic>
        <p:nvPicPr>
          <p:cNvPr id="22" name="Picture 21" descr="Text&#10;&#10;Description automatically generated">
            <a:extLst>
              <a:ext uri="{FF2B5EF4-FFF2-40B4-BE49-F238E27FC236}">
                <a16:creationId xmlns:a16="http://schemas.microsoft.com/office/drawing/2014/main" id="{85A0CAC0-E88F-4ABA-B5AB-D44E52976F73}"/>
              </a:ext>
            </a:extLst>
          </p:cNvPr>
          <p:cNvPicPr>
            <a:picLocks noChangeAspect="1"/>
          </p:cNvPicPr>
          <p:nvPr userDrawn="1"/>
        </p:nvPicPr>
        <p:blipFill>
          <a:blip r:embed="rId5">
            <a:clrChange>
              <a:clrFrom>
                <a:srgbClr val="1D1D1B"/>
              </a:clrFrom>
              <a:clrTo>
                <a:srgbClr val="1D1D1B">
                  <a:alpha val="0"/>
                </a:srgbClr>
              </a:clrTo>
            </a:clrChange>
            <a:extLst>
              <a:ext uri="{28A0092B-C50C-407E-A947-70E740481C1C}">
                <a14:useLocalDpi xmlns:a14="http://schemas.microsoft.com/office/drawing/2010/main" val="0"/>
              </a:ext>
            </a:extLst>
          </a:blip>
          <a:stretch>
            <a:fillRect/>
          </a:stretch>
        </p:blipFill>
        <p:spPr>
          <a:xfrm>
            <a:off x="1431919" y="4343490"/>
            <a:ext cx="2039416" cy="961322"/>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C45F0411-63FD-4F0F-ABE5-993653DCD4A5}"/>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8776" y="4431879"/>
            <a:ext cx="800537" cy="521594"/>
          </a:xfrm>
          <a:prstGeom prst="rect">
            <a:avLst/>
          </a:prstGeom>
        </p:spPr>
      </p:pic>
      <p:pic>
        <p:nvPicPr>
          <p:cNvPr id="9" name="Picture 8" descr="Logo&#10;&#10;Description automatically generated">
            <a:extLst>
              <a:ext uri="{FF2B5EF4-FFF2-40B4-BE49-F238E27FC236}">
                <a16:creationId xmlns:a16="http://schemas.microsoft.com/office/drawing/2014/main" id="{A22EA65E-C46A-41F8-A7F1-627FA30AE2B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78576" y="4109638"/>
            <a:ext cx="813206" cy="849188"/>
          </a:xfrm>
          <a:prstGeom prst="rect">
            <a:avLst/>
          </a:prstGeom>
        </p:spPr>
      </p:pic>
    </p:spTree>
    <p:extLst>
      <p:ext uri="{BB962C8B-B14F-4D97-AF65-F5344CB8AC3E}">
        <p14:creationId xmlns:p14="http://schemas.microsoft.com/office/powerpoint/2010/main" val="1695702169"/>
      </p:ext>
    </p:extLst>
  </p:cSld>
  <p:clrMap bg1="lt1" tx1="dk1" bg2="lt2" tx2="dk2" accent1="accent1" accent2="accent2" accent3="accent3" accent4="accent4" accent5="accent5" accent6="accent6" hlink="hlink" folHlink="folHlink"/>
  <p:sldLayoutIdLst>
    <p:sldLayoutId id="2147483648" r:id="rId1"/>
  </p:sldLayoutIdLst>
  <p:txStyles>
    <p:titleStyle>
      <a:lvl1pPr algn="l" rtl="0" eaLnBrk="1" fontAlgn="base" hangingPunct="1">
        <a:lnSpc>
          <a:spcPts val="1957"/>
        </a:lnSpc>
        <a:spcBef>
          <a:spcPct val="0"/>
        </a:spcBef>
        <a:spcAft>
          <a:spcPct val="0"/>
        </a:spcAft>
        <a:defRPr sz="2500" b="1" kern="100" baseline="0">
          <a:solidFill>
            <a:srgbClr val="282878"/>
          </a:solidFill>
          <a:latin typeface="+mj-lt"/>
          <a:ea typeface="ＭＳ Ｐゴシック" charset="0"/>
          <a:cs typeface="+mj-cs"/>
        </a:defRPr>
      </a:lvl1pPr>
      <a:lvl2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2pPr>
      <a:lvl3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3pPr>
      <a:lvl4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4pPr>
      <a:lvl5pPr algn="l" rtl="0" eaLnBrk="1" fontAlgn="base" hangingPunct="1">
        <a:lnSpc>
          <a:spcPts val="4696"/>
        </a:lnSpc>
        <a:spcBef>
          <a:spcPct val="0"/>
        </a:spcBef>
        <a:spcAft>
          <a:spcPct val="0"/>
        </a:spcAft>
        <a:defRPr sz="5200" b="1">
          <a:solidFill>
            <a:srgbClr val="00467F"/>
          </a:solidFill>
          <a:latin typeface="Arial" panose="020B0604020202020204" pitchFamily="34" charset="0"/>
          <a:ea typeface="ＭＳ Ｐゴシック" charset="0"/>
        </a:defRPr>
      </a:lvl5pPr>
      <a:lvl6pPr marL="357805" algn="l" rtl="0" eaLnBrk="1" fontAlgn="base" hangingPunct="1">
        <a:lnSpc>
          <a:spcPts val="4696"/>
        </a:lnSpc>
        <a:spcBef>
          <a:spcPct val="0"/>
        </a:spcBef>
        <a:spcAft>
          <a:spcPct val="0"/>
        </a:spcAft>
        <a:defRPr sz="5200" b="1">
          <a:solidFill>
            <a:srgbClr val="00467F"/>
          </a:solidFill>
          <a:latin typeface="Arial" panose="020B0604020202020204" pitchFamily="34" charset="0"/>
        </a:defRPr>
      </a:lvl6pPr>
      <a:lvl7pPr marL="715609" algn="l" rtl="0" eaLnBrk="1" fontAlgn="base" hangingPunct="1">
        <a:lnSpc>
          <a:spcPts val="4696"/>
        </a:lnSpc>
        <a:spcBef>
          <a:spcPct val="0"/>
        </a:spcBef>
        <a:spcAft>
          <a:spcPct val="0"/>
        </a:spcAft>
        <a:defRPr sz="5200" b="1">
          <a:solidFill>
            <a:srgbClr val="00467F"/>
          </a:solidFill>
          <a:latin typeface="Arial" panose="020B0604020202020204" pitchFamily="34" charset="0"/>
        </a:defRPr>
      </a:lvl7pPr>
      <a:lvl8pPr marL="1073414" algn="l" rtl="0" eaLnBrk="1" fontAlgn="base" hangingPunct="1">
        <a:lnSpc>
          <a:spcPts val="4696"/>
        </a:lnSpc>
        <a:spcBef>
          <a:spcPct val="0"/>
        </a:spcBef>
        <a:spcAft>
          <a:spcPct val="0"/>
        </a:spcAft>
        <a:defRPr sz="5200" b="1">
          <a:solidFill>
            <a:srgbClr val="00467F"/>
          </a:solidFill>
          <a:latin typeface="Arial" panose="020B0604020202020204" pitchFamily="34" charset="0"/>
        </a:defRPr>
      </a:lvl8pPr>
      <a:lvl9pPr marL="1431219" algn="l" rtl="0" eaLnBrk="1" fontAlgn="base" hangingPunct="1">
        <a:lnSpc>
          <a:spcPts val="4696"/>
        </a:lnSpc>
        <a:spcBef>
          <a:spcPct val="0"/>
        </a:spcBef>
        <a:spcAft>
          <a:spcPct val="0"/>
        </a:spcAft>
        <a:defRPr sz="5200" b="1">
          <a:solidFill>
            <a:srgbClr val="00467F"/>
          </a:solidFill>
          <a:latin typeface="Arial" panose="020B0604020202020204" pitchFamily="34" charset="0"/>
        </a:defRPr>
      </a:lvl9pPr>
    </p:titleStyle>
    <p:bodyStyle>
      <a:lvl1pPr marL="268354" indent="-268354" algn="l" rtl="0" eaLnBrk="1" fontAlgn="base" hangingPunct="1">
        <a:spcBef>
          <a:spcPct val="20000"/>
        </a:spcBef>
        <a:spcAft>
          <a:spcPct val="0"/>
        </a:spcAft>
        <a:defRPr sz="2300" b="1" kern="1200">
          <a:solidFill>
            <a:schemeClr val="bg1"/>
          </a:solidFill>
          <a:latin typeface="+mn-lt"/>
          <a:ea typeface="ＭＳ Ｐゴシック" charset="0"/>
          <a:cs typeface="+mn-cs"/>
        </a:defRPr>
      </a:lvl1pPr>
      <a:lvl2pPr marL="581433" indent="-224871" algn="l" rtl="0" eaLnBrk="1" fontAlgn="base" hangingPunct="1">
        <a:spcBef>
          <a:spcPct val="20000"/>
        </a:spcBef>
        <a:spcAft>
          <a:spcPct val="0"/>
        </a:spcAft>
        <a:buChar char="–"/>
        <a:defRPr sz="2300" kern="1200">
          <a:solidFill>
            <a:schemeClr val="tx1"/>
          </a:solidFill>
          <a:latin typeface="+mn-lt"/>
          <a:ea typeface="ＭＳ Ｐゴシック" charset="0"/>
          <a:cs typeface="+mn-cs"/>
        </a:defRPr>
      </a:lvl2pPr>
      <a:lvl3pPr marL="894512" indent="-178902" algn="l" rtl="0" eaLnBrk="1" fontAlgn="base" hangingPunct="1">
        <a:spcBef>
          <a:spcPct val="20000"/>
        </a:spcBef>
        <a:spcAft>
          <a:spcPct val="0"/>
        </a:spcAft>
        <a:buChar char="•"/>
        <a:defRPr sz="1900" kern="1200">
          <a:solidFill>
            <a:schemeClr val="tx1"/>
          </a:solidFill>
          <a:latin typeface="+mn-lt"/>
          <a:ea typeface="ＭＳ Ｐゴシック" charset="0"/>
          <a:cs typeface="+mn-cs"/>
        </a:defRPr>
      </a:lvl3pPr>
      <a:lvl4pPr marL="1252317" indent="-178902" algn="l" rtl="0" eaLnBrk="1" fontAlgn="base" hangingPunct="1">
        <a:spcBef>
          <a:spcPct val="20000"/>
        </a:spcBef>
        <a:spcAft>
          <a:spcPct val="0"/>
        </a:spcAft>
        <a:buChar char="–"/>
        <a:defRPr sz="1600" kern="1200">
          <a:solidFill>
            <a:schemeClr val="tx1"/>
          </a:solidFill>
          <a:latin typeface="+mn-lt"/>
          <a:ea typeface="ＭＳ Ｐゴシック" charset="0"/>
          <a:cs typeface="+mn-cs"/>
        </a:defRPr>
      </a:lvl4pPr>
      <a:lvl5pPr marL="1610121" indent="-178902" algn="l" rtl="0" eaLnBrk="1" fontAlgn="base" hangingPunct="1">
        <a:spcBef>
          <a:spcPct val="20000"/>
        </a:spcBef>
        <a:spcAft>
          <a:spcPct val="0"/>
        </a:spcAft>
        <a:buChar char="»"/>
        <a:defRPr sz="1600" kern="1200">
          <a:solidFill>
            <a:schemeClr val="tx1"/>
          </a:solidFill>
          <a:latin typeface="+mn-lt"/>
          <a:ea typeface="ＭＳ Ｐゴシック" charset="0"/>
          <a:cs typeface="+mn-cs"/>
        </a:defRPr>
      </a:lvl5pPr>
      <a:lvl6pPr marL="1967926"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6pPr>
      <a:lvl7pPr marL="2325731"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7pPr>
      <a:lvl8pPr marL="2683535"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8pPr>
      <a:lvl9pPr marL="3041340" indent="-178902" algn="l" defTabSz="715609" rtl="0" eaLnBrk="1" latinLnBrk="0" hangingPunct="1">
        <a:lnSpc>
          <a:spcPct val="90000"/>
        </a:lnSpc>
        <a:spcBef>
          <a:spcPts val="391"/>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5609" rtl="0" eaLnBrk="1" latinLnBrk="0" hangingPunct="1">
        <a:defRPr sz="1400" kern="1200">
          <a:solidFill>
            <a:schemeClr val="tx1"/>
          </a:solidFill>
          <a:latin typeface="+mn-lt"/>
          <a:ea typeface="+mn-ea"/>
          <a:cs typeface="+mn-cs"/>
        </a:defRPr>
      </a:lvl1pPr>
      <a:lvl2pPr marL="357805" algn="l" defTabSz="715609" rtl="0" eaLnBrk="1" latinLnBrk="0" hangingPunct="1">
        <a:defRPr sz="1400" kern="1200">
          <a:solidFill>
            <a:schemeClr val="tx1"/>
          </a:solidFill>
          <a:latin typeface="+mn-lt"/>
          <a:ea typeface="+mn-ea"/>
          <a:cs typeface="+mn-cs"/>
        </a:defRPr>
      </a:lvl2pPr>
      <a:lvl3pPr marL="715609" algn="l" defTabSz="715609" rtl="0" eaLnBrk="1" latinLnBrk="0" hangingPunct="1">
        <a:defRPr sz="1400" kern="1200">
          <a:solidFill>
            <a:schemeClr val="tx1"/>
          </a:solidFill>
          <a:latin typeface="+mn-lt"/>
          <a:ea typeface="+mn-ea"/>
          <a:cs typeface="+mn-cs"/>
        </a:defRPr>
      </a:lvl3pPr>
      <a:lvl4pPr marL="1073414" algn="l" defTabSz="715609" rtl="0" eaLnBrk="1" latinLnBrk="0" hangingPunct="1">
        <a:defRPr sz="1400" kern="1200">
          <a:solidFill>
            <a:schemeClr val="tx1"/>
          </a:solidFill>
          <a:latin typeface="+mn-lt"/>
          <a:ea typeface="+mn-ea"/>
          <a:cs typeface="+mn-cs"/>
        </a:defRPr>
      </a:lvl4pPr>
      <a:lvl5pPr marL="1431219" algn="l" defTabSz="715609" rtl="0" eaLnBrk="1" latinLnBrk="0" hangingPunct="1">
        <a:defRPr sz="1400" kern="1200">
          <a:solidFill>
            <a:schemeClr val="tx1"/>
          </a:solidFill>
          <a:latin typeface="+mn-lt"/>
          <a:ea typeface="+mn-ea"/>
          <a:cs typeface="+mn-cs"/>
        </a:defRPr>
      </a:lvl5pPr>
      <a:lvl6pPr marL="1789024" algn="l" defTabSz="715609" rtl="0" eaLnBrk="1" latinLnBrk="0" hangingPunct="1">
        <a:defRPr sz="1400" kern="1200">
          <a:solidFill>
            <a:schemeClr val="tx1"/>
          </a:solidFill>
          <a:latin typeface="+mn-lt"/>
          <a:ea typeface="+mn-ea"/>
          <a:cs typeface="+mn-cs"/>
        </a:defRPr>
      </a:lvl6pPr>
      <a:lvl7pPr marL="2146828" algn="l" defTabSz="715609" rtl="0" eaLnBrk="1" latinLnBrk="0" hangingPunct="1">
        <a:defRPr sz="1400" kern="1200">
          <a:solidFill>
            <a:schemeClr val="tx1"/>
          </a:solidFill>
          <a:latin typeface="+mn-lt"/>
          <a:ea typeface="+mn-ea"/>
          <a:cs typeface="+mn-cs"/>
        </a:defRPr>
      </a:lvl7pPr>
      <a:lvl8pPr marL="2504633" algn="l" defTabSz="715609" rtl="0" eaLnBrk="1" latinLnBrk="0" hangingPunct="1">
        <a:defRPr sz="1400" kern="1200">
          <a:solidFill>
            <a:schemeClr val="tx1"/>
          </a:solidFill>
          <a:latin typeface="+mn-lt"/>
          <a:ea typeface="+mn-ea"/>
          <a:cs typeface="+mn-cs"/>
        </a:defRPr>
      </a:lvl8pPr>
      <a:lvl9pPr marL="2862438" algn="l" defTabSz="71560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aralympics.org.nz/paralympians-profiles/corey-peters-188/"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tuff.co.nz/sport/other-sports/127301026/aaron-ewen-takes-2018-setback-in-stride-to-realise-winter-paralympic-dream"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paralympics.org.nz/winter/beijing-2022/#support-staff" TargetMode="External"/><Relationship Id="rId2" Type="http://schemas.microsoft.com/office/2018/10/relationships/comments" Target="../comments/modernComment_10D_6D1AE304.xml"/><Relationship Id="rId1" Type="http://schemas.openxmlformats.org/officeDocument/2006/relationships/slideLayout" Target="../slideLayouts/slideLayout7.xml"/><Relationship Id="rId6" Type="http://schemas.openxmlformats.org/officeDocument/2006/relationships/hyperlink" Target="https://www.asiamediacentre.org.nz/features/beijing-slopes-beckon-for-paralympians/" TargetMode="External"/><Relationship Id="rId5" Type="http://schemas.openxmlformats.org/officeDocument/2006/relationships/hyperlink" Target="https://www.snowsports.co.nz/about-us/our-people/our-staff/jane-stevens/"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mailto:team@paralympics.org.nz" TargetMode="External"/><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0UkhtwSvCOI"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paralympics.org.nz/news/the-history-of-the-paralympic-winter-games/"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hyperlink" Target="https://paralympics.org.nz/winter/winter-para-sports/para-snowboard/" TargetMode="External"/><Relationship Id="rId13"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s://paralympics.org.nz/winter/winter-para-sports/para-cross-country-skiing/" TargetMode="External"/><Relationship Id="rId2" Type="http://schemas.openxmlformats.org/officeDocument/2006/relationships/hyperlink" Target="https://paralympics.org.nz/winter/winter-para-sports/para-ice-hockey/" TargetMode="External"/><Relationship Id="rId1" Type="http://schemas.openxmlformats.org/officeDocument/2006/relationships/slideLayout" Target="../slideLayouts/slideLayout14.xml"/><Relationship Id="rId6" Type="http://schemas.openxmlformats.org/officeDocument/2006/relationships/hyperlink" Target="https://paralympics.org.nz/winter/winter-para-sports/wheelchair-curling/" TargetMode="External"/><Relationship Id="rId11" Type="http://schemas.openxmlformats.org/officeDocument/2006/relationships/image" Target="../media/image36.jpeg"/><Relationship Id="rId5" Type="http://schemas.openxmlformats.org/officeDocument/2006/relationships/image" Target="../media/image33.jpeg"/><Relationship Id="rId10" Type="http://schemas.openxmlformats.org/officeDocument/2006/relationships/hyperlink" Target="https://paralympics.org.nz/winter/winter-para-sports/para-alpine-skiing/" TargetMode="External"/><Relationship Id="rId4" Type="http://schemas.openxmlformats.org/officeDocument/2006/relationships/hyperlink" Target="https://paralympics.org.nz/winter/winter-para-sports/para-biathlon/" TargetMode="External"/><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BDCWizcgOrk&amp;t=71s" TargetMode="External"/><Relationship Id="rId1" Type="http://schemas.openxmlformats.org/officeDocument/2006/relationships/slideLayout" Target="../slideLayouts/slideLayout17.xml"/><Relationship Id="rId4" Type="http://schemas.openxmlformats.org/officeDocument/2006/relationships/hyperlink" Target="https://paralympics.org.nz/pathway/classifica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7Bek4jvos" TargetMode="External"/><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ted.com/talks/dean_furness_to_overcome_challenges_stop_comparing_yourself_to_others" TargetMode="External"/><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hyperlink" Target="https://www.youtube.com/watch?v=gHCDvdCaJhI&amp;feature=emb_imp_woyt" TargetMode="External"/><Relationship Id="rId4" Type="http://schemas.openxmlformats.org/officeDocument/2006/relationships/hyperlink" Target="https://www.wethe15.org/news/wethe15-message-reaches-80-of-the-world-in-202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aralympic.org/the-ipc/paralympic-school-day" TargetMode="External"/><Relationship Id="rId2" Type="http://schemas.openxmlformats.org/officeDocument/2006/relationships/hyperlink" Target="https://paralympics.org.nz/wp-content/uploads/2020/08/Disability-awareness-activities.pdf"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hyperlink" Target="https://paralympics.org.nz/wp-content/uploads/2022/03/Interview-with-a-Winter-Paralympian.docx" TargetMode="External"/><Relationship Id="rId13" Type="http://schemas.openxmlformats.org/officeDocument/2006/relationships/image" Target="../media/image44.png"/><Relationship Id="rId3" Type="http://schemas.openxmlformats.org/officeDocument/2006/relationships/hyperlink" Target="https://paralympics.org.nz/wp-content/uploads/2022/02/DRAW-YOUR-OWN-PARA-ALPINE-SKIER.pdf" TargetMode="External"/><Relationship Id="rId7" Type="http://schemas.openxmlformats.org/officeDocument/2006/relationships/hyperlink" Target="https://vimeo.com/658812471" TargetMode="External"/><Relationship Id="rId12" Type="http://schemas.openxmlformats.org/officeDocument/2006/relationships/image" Target="../media/image43.png"/><Relationship Id="rId2" Type="http://schemas.openxmlformats.org/officeDocument/2006/relationships/hyperlink" Target="https://paralympics.org.nz/wp-content/uploads/2022/02/PARALYMPIC-WINTER-GAMES.pdf" TargetMode="External"/><Relationship Id="rId1" Type="http://schemas.openxmlformats.org/officeDocument/2006/relationships/slideLayout" Target="../slideLayouts/slideLayout11.xml"/><Relationship Id="rId6" Type="http://schemas.openxmlformats.org/officeDocument/2006/relationships/hyperlink" Target="https://paralympics.org.nz/wp-content/uploads/2022/02/PARALYMPIC-WINTER-GAMES-1.pdf" TargetMode="External"/><Relationship Id="rId11" Type="http://schemas.openxmlformats.org/officeDocument/2006/relationships/image" Target="../media/image42.png"/><Relationship Id="rId5" Type="http://schemas.openxmlformats.org/officeDocument/2006/relationships/hyperlink" Target="https://paralympics.org.nz/news/30-things-you-need-to-know-about-the-paralympic-winter-games/" TargetMode="External"/><Relationship Id="rId10" Type="http://schemas.openxmlformats.org/officeDocument/2006/relationships/image" Target="../media/image41.png"/><Relationship Id="rId4" Type="http://schemas.openxmlformats.org/officeDocument/2006/relationships/hyperlink" Target="https://youtube.com/playlist?list=PL1u02FuJMfiQg-73On6SYllnprtUeb8cg" TargetMode="External"/><Relationship Id="rId9" Type="http://schemas.openxmlformats.org/officeDocument/2006/relationships/hyperlink" Target="https://paralympics.org.nz/wp-content/uploads/2022/03/Paralympics-New-Zealand-Winter-Quiz-2022-1.pdf" TargetMode="External"/><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paralympics.org.nz/paralympians-profiles/adam-hall/" TargetMode="External"/><Relationship Id="rId2" Type="http://schemas.microsoft.com/office/2018/10/relationships/comments" Target="../comments/modernComment_11E_5E73391D.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https://paralympics.org.nz/aaron-ewen/" TargetMode="External"/><Relationship Id="rId4" Type="http://schemas.openxmlformats.org/officeDocument/2006/relationships/hyperlink" Target="https://paralympics.org.nz/paralympians-profiles/corey-peters-188/"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vnz.co.nz/shows/beijing-2022-paralympic-winter-games" TargetMode="External"/><Relationship Id="rId2" Type="http://schemas.microsoft.com/office/2018/10/relationships/comments" Target="../comments/modernComment_108_211E564A.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www.tvnz.co.nz/shows/beijing-2022-paralympic-winter-games?gclid=CjwKCAiAgvKQBhBbEiwAaPQw3Gw8Ie3XGKxrbDmAgGz_68Q5jCYQ_EJ0S_ANz6i_5eld4iVdM6hx9BoCqukQAvD_BwE&amp;gclsrc=aw.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hyperlink" Target="https://paralympics.org.nz/winter/beijing-2022/#schedul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play.google.com/store/apps/details?id=nz.org.olympics.app" TargetMode="External"/><Relationship Id="rId3" Type="http://schemas.openxmlformats.org/officeDocument/2006/relationships/hyperlink" Target="https://www.facebook.com/paralympicsnewzealand/" TargetMode="External"/><Relationship Id="rId7" Type="http://schemas.openxmlformats.org/officeDocument/2006/relationships/hyperlink" Target="https://apps.apple.com/nz/app/nz-team/id1124730894" TargetMode="External"/><Relationship Id="rId12" Type="http://schemas.openxmlformats.org/officeDocument/2006/relationships/image" Target="../media/image18.png"/><Relationship Id="rId2" Type="http://schemas.microsoft.com/office/2018/10/relationships/comments" Target="../comments/modernComment_102_D965925.xml"/><Relationship Id="rId1" Type="http://schemas.openxmlformats.org/officeDocument/2006/relationships/slideLayout" Target="../slideLayouts/slideLayout13.xml"/><Relationship Id="rId6" Type="http://schemas.openxmlformats.org/officeDocument/2006/relationships/hyperlink" Target="https://twitter.com/paralympicsnz" TargetMode="External"/><Relationship Id="rId11" Type="http://schemas.openxmlformats.org/officeDocument/2006/relationships/hyperlink" Target="https://paralympics.org.nz/support-us/pnz-supporters-merchandise/" TargetMode="External"/><Relationship Id="rId5" Type="http://schemas.openxmlformats.org/officeDocument/2006/relationships/hyperlink" Target="https://nz.linkedin.com/company/paralympics-new-zealand" TargetMode="External"/><Relationship Id="rId10" Type="http://schemas.openxmlformats.org/officeDocument/2006/relationships/hyperlink" Target="https://paralympics.org.nz/send-your-support/" TargetMode="External"/><Relationship Id="rId4" Type="http://schemas.openxmlformats.org/officeDocument/2006/relationships/hyperlink" Target="https://www.instagram.com/paralympicsnz/" TargetMode="External"/><Relationship Id="rId9" Type="http://schemas.openxmlformats.org/officeDocument/2006/relationships/hyperlink" Target="https://paralympics.org.nz/support-us/join-the-kiwi-cre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aralympics.org.nz/paralympians-profiles/adam-hall/"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D99C37-E61C-4B63-88EC-3588C562E0F5}"/>
              </a:ext>
            </a:extLst>
          </p:cNvPr>
          <p:cNvSpPr>
            <a:spLocks noGrp="1"/>
          </p:cNvSpPr>
          <p:nvPr>
            <p:ph type="title"/>
          </p:nvPr>
        </p:nvSpPr>
        <p:spPr>
          <a:xfrm>
            <a:off x="2370966" y="2069414"/>
            <a:ext cx="6289303" cy="558981"/>
          </a:xfrm>
        </p:spPr>
        <p:txBody>
          <a:bodyPr/>
          <a:lstStyle/>
          <a:p>
            <a:pPr algn="r"/>
            <a:r>
              <a:rPr lang="en-US" sz="3200" b="1" spc="0">
                <a:latin typeface="+mj-lt"/>
              </a:rPr>
              <a:t>Beijing 2022 </a:t>
            </a:r>
            <a:br>
              <a:rPr lang="en-US" sz="3200" b="1" spc="0">
                <a:latin typeface="+mj-lt"/>
              </a:rPr>
            </a:br>
            <a:r>
              <a:rPr lang="en-US" sz="3200" b="1" spc="0">
                <a:latin typeface="+mj-lt"/>
              </a:rPr>
              <a:t>Paralympic winter games</a:t>
            </a:r>
          </a:p>
        </p:txBody>
      </p:sp>
      <p:sp>
        <p:nvSpPr>
          <p:cNvPr id="3" name="Title 9">
            <a:extLst>
              <a:ext uri="{FF2B5EF4-FFF2-40B4-BE49-F238E27FC236}">
                <a16:creationId xmlns:a16="http://schemas.microsoft.com/office/drawing/2014/main" id="{BFE18BD2-A5E9-4AD1-BD93-B941C7CE0CE3}"/>
              </a:ext>
            </a:extLst>
          </p:cNvPr>
          <p:cNvSpPr txBox="1">
            <a:spLocks/>
          </p:cNvSpPr>
          <p:nvPr/>
        </p:nvSpPr>
        <p:spPr>
          <a:xfrm>
            <a:off x="4819789" y="3124365"/>
            <a:ext cx="3840480" cy="558981"/>
          </a:xfrm>
          <a:prstGeom prst="rect">
            <a:avLst/>
          </a:prstGeom>
        </p:spPr>
        <p:txBody>
          <a:bodyPr lIns="0" rIns="0" anchor="t"/>
          <a:lstStyle>
            <a:lvl1pPr algn="l" defTabSz="457200" rtl="0" eaLnBrk="1" latinLnBrk="0" hangingPunct="1">
              <a:spcBef>
                <a:spcPct val="0"/>
              </a:spcBef>
              <a:buNone/>
              <a:defRPr lang="en-NZ" sz="2800" kern="1200" cap="all" spc="-150" baseline="0">
                <a:solidFill>
                  <a:schemeClr val="tx2"/>
                </a:solidFill>
                <a:latin typeface="+mn-lt"/>
                <a:ea typeface="+mj-ea"/>
                <a:cs typeface="Arial"/>
              </a:defRPr>
            </a:lvl1pPr>
          </a:lstStyle>
          <a:p>
            <a:pPr algn="r" fontAlgn="auto">
              <a:spcAft>
                <a:spcPts val="0"/>
              </a:spcAft>
            </a:pPr>
            <a:r>
              <a:rPr lang="en-NZ" sz="1600" spc="0">
                <a:latin typeface="+mj-lt"/>
              </a:rPr>
              <a:t>Education pack</a:t>
            </a:r>
          </a:p>
        </p:txBody>
      </p:sp>
      <p:pic>
        <p:nvPicPr>
          <p:cNvPr id="7" name="Picture 6">
            <a:extLst>
              <a:ext uri="{FF2B5EF4-FFF2-40B4-BE49-F238E27FC236}">
                <a16:creationId xmlns:a16="http://schemas.microsoft.com/office/drawing/2014/main" id="{9AFC04B4-61EA-4DAF-94FB-4E5BE8481E4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159" b="94289" l="4978" r="93874">
                        <a14:foregroundMark x1="73644" y1="41841" x2="73644" y2="41841"/>
                        <a14:foregroundMark x1="76579" y1="35781" x2="76579" y2="35781"/>
                        <a14:foregroundMark x1="76452" y1="29254" x2="76452" y2="29254"/>
                        <a14:foregroundMark x1="73899" y1="29138" x2="73899" y2="29138"/>
                        <a14:foregroundMark x1="80408" y1="34965" x2="80408" y2="34965"/>
                        <a14:foregroundMark x1="77473" y1="46970" x2="77473" y2="46970"/>
                        <a14:foregroundMark x1="86854" y1="52214" x2="86854" y2="52214"/>
                        <a14:foregroundMark x1="86790" y1="52214" x2="86790" y2="52214"/>
                        <a14:foregroundMark x1="83663" y1="44406" x2="83663" y2="44406"/>
                        <a14:foregroundMark x1="79387" y1="44172" x2="79387" y2="44172"/>
                        <a14:foregroundMark x1="80664" y1="38112" x2="80664" y2="38112"/>
                        <a14:foregroundMark x1="77537" y1="36713" x2="77537" y2="36713"/>
                        <a14:foregroundMark x1="69241" y1="49068" x2="69241" y2="49068"/>
                        <a14:foregroundMark x1="65667" y1="43357" x2="65667" y2="43357"/>
                        <a14:foregroundMark x1="64071" y1="51865" x2="64071" y2="51865"/>
                        <a14:foregroundMark x1="75877" y1="43706" x2="75877" y2="43706"/>
                        <a14:foregroundMark x1="83216" y1="24942" x2="83216" y2="24942"/>
                        <a14:foregroundMark x1="86599" y1="32401" x2="86599" y2="32401"/>
                        <a14:foregroundMark x1="87045" y1="22960" x2="87045" y2="22960"/>
                        <a14:foregroundMark x1="83791" y1="20280" x2="83791" y2="20280"/>
                        <a14:foregroundMark x1="81429" y1="18648" x2="81429" y2="18648"/>
                        <a14:foregroundMark x1="79643" y1="18765" x2="79643" y2="18765"/>
                        <a14:foregroundMark x1="77728" y1="19347" x2="77728" y2="19347"/>
                        <a14:foregroundMark x1="89407" y1="26340" x2="89407" y2="26340"/>
                        <a14:foregroundMark x1="91193" y1="31002" x2="91193" y2="31002"/>
                        <a14:foregroundMark x1="92470" y1="33566" x2="92470" y2="33566"/>
                        <a14:foregroundMark x1="90874" y1="39394" x2="90874" y2="39394"/>
                        <a14:foregroundMark x1="91895" y1="25758" x2="91895" y2="25758"/>
                        <a14:foregroundMark x1="92853" y1="22611" x2="92853" y2="22611"/>
                        <a14:foregroundMark x1="90938" y1="18182" x2="90938" y2="18182"/>
                        <a14:foregroundMark x1="89407" y1="17016" x2="89407" y2="17016"/>
                        <a14:foregroundMark x1="86343" y1="18415" x2="86343" y2="18415"/>
                        <a14:foregroundMark x1="87875" y1="17832" x2="87875" y2="17832"/>
                        <a14:foregroundMark x1="90491" y1="17832" x2="90491" y2="17832"/>
                        <a14:foregroundMark x1="91959" y1="19580" x2="91959" y2="19580"/>
                        <a14:foregroundMark x1="93618" y1="34965" x2="93618" y2="34965"/>
                        <a14:foregroundMark x1="76005" y1="18415" x2="76005" y2="18415"/>
                        <a14:foregroundMark x1="75750" y1="21329" x2="75750" y2="21329"/>
                        <a14:foregroundMark x1="71155" y1="24009" x2="71155" y2="24009"/>
                        <a14:foregroundMark x1="67262" y1="28205" x2="67262" y2="28205"/>
                        <a14:foregroundMark x1="67709" y1="32867" x2="67709" y2="32867"/>
                        <a14:foregroundMark x1="71155" y1="38578" x2="71155" y2="38578"/>
                        <a14:foregroundMark x1="73197" y1="51399" x2="73197" y2="51399"/>
                        <a14:foregroundMark x1="72687" y1="58741" x2="72687" y2="58741"/>
                        <a14:foregroundMark x1="65795" y1="55245" x2="65795" y2="55245"/>
                        <a14:foregroundMark x1="63114" y1="46037" x2="63114" y2="46037"/>
                        <a14:foregroundMark x1="60115" y1="35664" x2="60115" y2="35664"/>
                        <a14:foregroundMark x1="60243" y1="31119" x2="60243" y2="31119"/>
                        <a14:foregroundMark x1="63369" y1="38578" x2="63369" y2="38578"/>
                        <a14:foregroundMark x1="72304" y1="52797" x2="72304" y2="52797"/>
                        <a14:foregroundMark x1="77537" y1="43473" x2="77537" y2="43473"/>
                        <a14:foregroundMark x1="72049" y1="34382" x2="71793" y2="34382"/>
                        <a14:foregroundMark x1="74154" y1="44639" x2="74601" y2="44639"/>
                        <a14:foregroundMark x1="80089" y1="51865" x2="80089" y2="51865"/>
                        <a14:foregroundMark x1="76324" y1="57343" x2="76324" y2="57343"/>
                        <a14:foregroundMark x1="73963" y1="61888" x2="73835" y2="62587"/>
                        <a14:foregroundMark x1="71347" y1="67949" x2="71347" y2="67949"/>
                        <a14:foregroundMark x1="64263" y1="71562" x2="64263" y2="71562"/>
                        <a14:foregroundMark x1="59349" y1="69814" x2="65667" y2="72145"/>
                        <a14:foregroundMark x1="65667" y1="72145" x2="69177" y2="70862"/>
                        <a14:foregroundMark x1="71283" y1="77389" x2="83089" y2="55361"/>
                        <a14:foregroundMark x1="83089" y1="55361" x2="88960" y2="49767"/>
                        <a14:foregroundMark x1="84174" y1="62354" x2="90683" y2="52797"/>
                        <a14:foregroundMark x1="77792" y1="45688" x2="74091" y2="37063"/>
                        <a14:foregroundMark x1="74091" y1="37063" x2="72942" y2="27622"/>
                        <a14:foregroundMark x1="82195" y1="42774" x2="77537" y2="30420"/>
                        <a14:foregroundMark x1="91385" y1="19231" x2="91385" y2="19231"/>
                        <a14:foregroundMark x1="92087" y1="21795" x2="92087" y2="21795"/>
                        <a14:foregroundMark x1="92980" y1="23193" x2="92980" y2="23193"/>
                        <a14:foregroundMark x1="88641" y1="18298" x2="88641" y2="18298"/>
                        <a14:foregroundMark x1="88705" y1="17366" x2="88705" y2="17366"/>
                        <a14:foregroundMark x1="92789" y1="21795" x2="92789" y2="21795"/>
                        <a14:foregroundMark x1="92342" y1="21329" x2="92342" y2="21329"/>
                        <a14:foregroundMark x1="83280" y1="69697" x2="83280" y2="69697"/>
                        <a14:foregroundMark x1="84939" y1="69464" x2="84939" y2="69464"/>
                        <a14:foregroundMark x1="85769" y1="68881" x2="85769" y2="68881"/>
                        <a14:foregroundMark x1="85450" y1="70862" x2="85450" y2="70862"/>
                        <a14:foregroundMark x1="85258" y1="72494" x2="85258" y2="72494"/>
                        <a14:foregroundMark x1="84939" y1="74476" x2="84939" y2="74476"/>
                        <a14:foregroundMark x1="84556" y1="75758" x2="84556" y2="75758"/>
                        <a14:foregroundMark x1="84556" y1="77739" x2="84556" y2="77739"/>
                        <a14:foregroundMark x1="90172" y1="24359" x2="90172" y2="24359"/>
                        <a14:foregroundMark x1="87683" y1="21562" x2="87683" y2="21562"/>
                        <a14:foregroundMark x1="55073" y1="13520" x2="55073" y2="13520"/>
                        <a14:foregroundMark x1="56541" y1="14103" x2="56541" y2="14103"/>
                        <a14:foregroundMark x1="57690" y1="15967" x2="57690" y2="15967"/>
                        <a14:foregroundMark x1="58647" y1="17949" x2="53031" y2="16783"/>
                        <a14:foregroundMark x1="53031" y1="16783" x2="52648" y2="18182"/>
                        <a14:foregroundMark x1="51372" y1="22727" x2="54563" y2="14452"/>
                        <a14:foregroundMark x1="54563" y1="14452" x2="58200" y2="17366"/>
                        <a14:foregroundMark x1="57435" y1="14918" x2="58519" y2="25291"/>
                        <a14:foregroundMark x1="58519" y1="25291" x2="58328" y2="26340"/>
                        <a14:foregroundMark x1="27058" y1="11772" x2="33376" y2="12005"/>
                        <a14:foregroundMark x1="33376" y1="12005" x2="40842" y2="16200"/>
                        <a14:foregroundMark x1="40842" y1="16200" x2="43076" y2="20280"/>
                        <a14:foregroundMark x1="41417" y1="9324" x2="45692" y2="15035"/>
                        <a14:foregroundMark x1="41608" y1="8275" x2="45756" y2="15035"/>
                        <a14:foregroundMark x1="45756" y1="15035" x2="45756" y2="15035"/>
                        <a14:foregroundMark x1="19719" y1="18881" x2="23612" y2="10140"/>
                        <a14:foregroundMark x1="23612" y1="10140" x2="26420" y2="11189"/>
                        <a14:foregroundMark x1="68922" y1="78904" x2="75941" y2="78089"/>
                        <a14:foregroundMark x1="75941" y1="78089" x2="76707" y2="74009"/>
                        <a14:foregroundMark x1="80345" y1="87296" x2="79387" y2="81002"/>
                        <a14:foregroundMark x1="74154" y1="20513" x2="81302" y2="21562"/>
                        <a14:foregroundMark x1="81302" y1="21562" x2="82897" y2="22611"/>
                        <a14:foregroundMark x1="93363" y1="55944" x2="93363" y2="55944"/>
                        <a14:foregroundMark x1="94001" y1="52448" x2="94001" y2="52448"/>
                        <a14:foregroundMark x1="50351" y1="42075" x2="55712" y2="34033"/>
                        <a14:foregroundMark x1="55712" y1="34033" x2="58392" y2="25991"/>
                        <a14:foregroundMark x1="49011" y1="44406" x2="49649" y2="41026"/>
                        <a14:foregroundMark x1="7275" y1="53846" x2="3510" y2="46037"/>
                        <a14:foregroundMark x1="3510" y1="46037" x2="9445" y2="38811"/>
                        <a14:foregroundMark x1="9445" y1="38811" x2="12572" y2="38578"/>
                        <a14:foregroundMark x1="6445" y1="53380" x2="5424" y2="42657"/>
                        <a14:foregroundMark x1="5424" y1="42657" x2="11551" y2="38928"/>
                        <a14:foregroundMark x1="3701" y1="53730" x2="4978" y2="42541"/>
                        <a14:foregroundMark x1="4978" y1="42541" x2="6509" y2="40559"/>
                        <a14:foregroundMark x1="8041" y1="55012" x2="14550" y2="49883"/>
                        <a14:foregroundMark x1="10019" y1="37646" x2="15763" y2="39394"/>
                        <a14:foregroundMark x1="19400" y1="17832" x2="22910" y2="8275"/>
                        <a14:foregroundMark x1="22910" y1="8275" x2="26292" y2="11655"/>
                        <a14:foregroundMark x1="19145" y1="15618" x2="22144" y2="9790"/>
                        <a14:foregroundMark x1="20230" y1="77273" x2="24633" y2="79604"/>
                        <a14:foregroundMark x1="15571" y1="58858" x2="16720" y2="70862"/>
                        <a14:foregroundMark x1="16720" y1="70862" x2="19209" y2="74476"/>
                        <a14:foregroundMark x1="23421" y1="80536" x2="24505" y2="83800"/>
                        <a14:foregroundMark x1="22463" y1="87762" x2="25080" y2="83566"/>
                        <a14:foregroundMark x1="22719" y1="87646" x2="26867" y2="93357"/>
                        <a14:foregroundMark x1="26867" y1="93357" x2="30696" y2="90093"/>
                        <a14:foregroundMark x1="23421" y1="89744" x2="26930" y2="92774"/>
                        <a14:foregroundMark x1="24569" y1="91958" x2="25016" y2="92774"/>
                        <a14:foregroundMark x1="29164" y1="93357" x2="33759" y2="87063"/>
                        <a14:foregroundMark x1="33759" y1="87063" x2="33886" y2="86713"/>
                        <a14:foregroundMark x1="27824" y1="94289" x2="29419" y2="92890"/>
                        <a14:foregroundMark x1="31525" y1="92075" x2="36248" y2="82867"/>
                        <a14:foregroundMark x1="36886" y1="82634" x2="40140" y2="73427"/>
                        <a14:foregroundMark x1="40140" y1="73427" x2="45565" y2="63753"/>
                      </a14:backgroundRemoval>
                    </a14:imgEffect>
                  </a14:imgLayer>
                </a14:imgProps>
              </a:ext>
            </a:extLst>
          </a:blip>
          <a:srcRect l="54553" t="9731" r="-2943" b="-864"/>
          <a:stretch/>
        </p:blipFill>
        <p:spPr>
          <a:xfrm>
            <a:off x="1540749" y="505436"/>
            <a:ext cx="1787732" cy="1843468"/>
          </a:xfrm>
          <a:prstGeom prst="ellipse">
            <a:avLst/>
          </a:prstGeom>
        </p:spPr>
      </p:pic>
    </p:spTree>
    <p:extLst>
      <p:ext uri="{BB962C8B-B14F-4D97-AF65-F5344CB8AC3E}">
        <p14:creationId xmlns:p14="http://schemas.microsoft.com/office/powerpoint/2010/main" val="63045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785E4C-97C4-4A7C-B64B-CA846FBA65B7}"/>
              </a:ext>
            </a:extLst>
          </p:cNvPr>
          <p:cNvSpPr>
            <a:spLocks noGrp="1"/>
          </p:cNvSpPr>
          <p:nvPr>
            <p:ph type="body" sz="half" idx="2"/>
          </p:nvPr>
        </p:nvSpPr>
        <p:spPr>
          <a:xfrm>
            <a:off x="358774" y="1451610"/>
            <a:ext cx="3710306" cy="2724150"/>
          </a:xfrm>
        </p:spPr>
        <p:txBody>
          <a:bodyPr lIns="0" tIns="45720" rIns="91440" bIns="45720" anchor="t"/>
          <a:lstStyle/>
          <a:p>
            <a:r>
              <a:rPr lang="en-US" b="1" dirty="0"/>
              <a:t>Para sport: </a:t>
            </a:r>
            <a:r>
              <a:rPr lang="en-US" dirty="0"/>
              <a:t>Para alpine skiing</a:t>
            </a:r>
            <a:br>
              <a:rPr lang="en-US" dirty="0"/>
            </a:br>
            <a:endParaRPr lang="en-US"/>
          </a:p>
          <a:p>
            <a:r>
              <a:rPr lang="en-US" b="1" dirty="0"/>
              <a:t>Classification: </a:t>
            </a:r>
            <a:r>
              <a:rPr lang="en-US" dirty="0"/>
              <a:t>LW12-1 </a:t>
            </a:r>
            <a:endParaRPr lang="en-US" dirty="0">
              <a:cs typeface="Arial"/>
            </a:endParaRPr>
          </a:p>
          <a:p>
            <a:endParaRPr lang="en-US" b="1"/>
          </a:p>
          <a:p>
            <a:r>
              <a:rPr lang="en-US" b="1" dirty="0"/>
              <a:t>Previous Paralympic Winter Games: </a:t>
            </a:r>
            <a:r>
              <a:rPr lang="en-US" dirty="0"/>
              <a:t>2</a:t>
            </a:r>
            <a:endParaRPr lang="en-US" dirty="0">
              <a:cs typeface="Arial"/>
            </a:endParaRPr>
          </a:p>
          <a:p>
            <a:endParaRPr lang="en-US" b="1"/>
          </a:p>
          <a:p>
            <a:r>
              <a:rPr lang="en-US" b="1" dirty="0"/>
              <a:t>Paralympic Medals: </a:t>
            </a:r>
            <a:r>
              <a:rPr lang="en-US" dirty="0"/>
              <a:t>1x Silver, 1x Bronze</a:t>
            </a:r>
            <a:endParaRPr lang="en-US" dirty="0">
              <a:cs typeface="Arial"/>
            </a:endParaRPr>
          </a:p>
          <a:p>
            <a:endParaRPr lang="en-US" b="1"/>
          </a:p>
          <a:p>
            <a:r>
              <a:rPr lang="en-US" b="1" dirty="0"/>
              <a:t>Favourite events: </a:t>
            </a:r>
            <a:r>
              <a:rPr lang="en-US" dirty="0"/>
              <a:t>Downhill &amp; Giant Slalom</a:t>
            </a:r>
            <a:endParaRPr lang="en-US" b="1" dirty="0"/>
          </a:p>
          <a:p>
            <a:endParaRPr lang="en-US" b="1"/>
          </a:p>
          <a:p>
            <a:r>
              <a:rPr lang="en-US" dirty="0">
                <a:hlinkClick r:id="rId2"/>
              </a:rPr>
              <a:t>Read Corey’s full Paralympian bio</a:t>
            </a:r>
            <a:endParaRPr lang="en-NZ" dirty="0"/>
          </a:p>
        </p:txBody>
      </p:sp>
      <p:sp>
        <p:nvSpPr>
          <p:cNvPr id="4" name="Title 3">
            <a:extLst>
              <a:ext uri="{FF2B5EF4-FFF2-40B4-BE49-F238E27FC236}">
                <a16:creationId xmlns:a16="http://schemas.microsoft.com/office/drawing/2014/main" id="{7177226D-83C1-4D81-AD43-60FC5BC21537}"/>
              </a:ext>
            </a:extLst>
          </p:cNvPr>
          <p:cNvSpPr>
            <a:spLocks noGrp="1"/>
          </p:cNvSpPr>
          <p:nvPr>
            <p:ph type="title"/>
          </p:nvPr>
        </p:nvSpPr>
        <p:spPr>
          <a:xfrm>
            <a:off x="358775" y="209550"/>
            <a:ext cx="3906248" cy="1333500"/>
          </a:xfrm>
        </p:spPr>
        <p:txBody>
          <a:bodyPr/>
          <a:lstStyle/>
          <a:p>
            <a:pPr algn="l"/>
            <a:r>
              <a:rPr lang="en-NZ" sz="3600"/>
              <a:t>Corey peters</a:t>
            </a:r>
            <a:br>
              <a:rPr lang="en-NZ"/>
            </a:br>
            <a:r>
              <a:rPr lang="en-NZ" sz="2400"/>
              <a:t>Paralympian #188</a:t>
            </a:r>
            <a:endParaRPr lang="en-NZ"/>
          </a:p>
        </p:txBody>
      </p:sp>
      <p:pic>
        <p:nvPicPr>
          <p:cNvPr id="7" name="Picture Placeholder 6" descr="Corey Peters. Arms crossed">
            <a:extLst>
              <a:ext uri="{FF2B5EF4-FFF2-40B4-BE49-F238E27FC236}">
                <a16:creationId xmlns:a16="http://schemas.microsoft.com/office/drawing/2014/main" id="{C86AA166-8D4B-4C53-B9D3-A4551D79646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6381" b="38202"/>
          <a:stretch/>
        </p:blipFill>
        <p:spPr>
          <a:xfrm>
            <a:off x="3600404" y="-461451"/>
            <a:ext cx="5687287" cy="4728652"/>
          </a:xfrm>
        </p:spPr>
      </p:pic>
    </p:spTree>
    <p:extLst>
      <p:ext uri="{BB962C8B-B14F-4D97-AF65-F5344CB8AC3E}">
        <p14:creationId xmlns:p14="http://schemas.microsoft.com/office/powerpoint/2010/main" val="4047912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785E4C-97C4-4A7C-B64B-CA846FBA65B7}"/>
              </a:ext>
            </a:extLst>
          </p:cNvPr>
          <p:cNvSpPr>
            <a:spLocks noGrp="1"/>
          </p:cNvSpPr>
          <p:nvPr>
            <p:ph type="body" sz="half" idx="2"/>
          </p:nvPr>
        </p:nvSpPr>
        <p:spPr>
          <a:xfrm>
            <a:off x="358774" y="1451610"/>
            <a:ext cx="3710306" cy="2724150"/>
          </a:xfrm>
        </p:spPr>
        <p:txBody>
          <a:bodyPr lIns="0" tIns="45720" rIns="91440" bIns="45720" anchor="t"/>
          <a:lstStyle/>
          <a:p>
            <a:r>
              <a:rPr lang="en-US" b="1" dirty="0"/>
              <a:t>Para sport: </a:t>
            </a:r>
            <a:r>
              <a:rPr lang="en-US" dirty="0"/>
              <a:t>Para alpine skiing</a:t>
            </a:r>
            <a:br>
              <a:rPr lang="en-US" dirty="0"/>
            </a:br>
            <a:endParaRPr lang="en-US"/>
          </a:p>
          <a:p>
            <a:r>
              <a:rPr lang="en-US" b="1" dirty="0"/>
              <a:t>Classification: </a:t>
            </a:r>
            <a:r>
              <a:rPr lang="en-US" dirty="0"/>
              <a:t>LW11 </a:t>
            </a:r>
            <a:endParaRPr lang="en-US" dirty="0">
              <a:cs typeface="Arial"/>
            </a:endParaRPr>
          </a:p>
          <a:p>
            <a:endParaRPr lang="en-US" b="1"/>
          </a:p>
          <a:p>
            <a:r>
              <a:rPr lang="en-US" b="1" dirty="0"/>
              <a:t>Previous Paralympic Winter Games: </a:t>
            </a:r>
            <a:r>
              <a:rPr lang="en-US" dirty="0"/>
              <a:t>0</a:t>
            </a:r>
            <a:endParaRPr lang="en-US" dirty="0">
              <a:cs typeface="Arial"/>
            </a:endParaRPr>
          </a:p>
          <a:p>
            <a:endParaRPr lang="en-US" b="1"/>
          </a:p>
          <a:p>
            <a:r>
              <a:rPr lang="en-US" b="1" dirty="0"/>
              <a:t>Favourite event: </a:t>
            </a:r>
            <a:r>
              <a:rPr lang="en-US" dirty="0"/>
              <a:t>Giant Slalom</a:t>
            </a:r>
            <a:endParaRPr lang="en-US" b="1" dirty="0"/>
          </a:p>
          <a:p>
            <a:endParaRPr lang="en-US" b="1"/>
          </a:p>
          <a:p>
            <a:r>
              <a:rPr lang="en-US" b="1" dirty="0"/>
              <a:t>Renowned for: </a:t>
            </a:r>
            <a:r>
              <a:rPr lang="en-US" dirty="0"/>
              <a:t>Speed and X-Factor</a:t>
            </a:r>
            <a:endParaRPr lang="en-US" b="1" dirty="0"/>
          </a:p>
          <a:p>
            <a:endParaRPr lang="en-US" b="1"/>
          </a:p>
          <a:p>
            <a:r>
              <a:rPr lang="en-US" dirty="0">
                <a:hlinkClick r:id="rId2"/>
              </a:rPr>
              <a:t>Read a great article on Aaron </a:t>
            </a:r>
            <a:endParaRPr lang="en-NZ"/>
          </a:p>
        </p:txBody>
      </p:sp>
      <p:sp>
        <p:nvSpPr>
          <p:cNvPr id="4" name="Title 3">
            <a:extLst>
              <a:ext uri="{FF2B5EF4-FFF2-40B4-BE49-F238E27FC236}">
                <a16:creationId xmlns:a16="http://schemas.microsoft.com/office/drawing/2014/main" id="{7177226D-83C1-4D81-AD43-60FC5BC21537}"/>
              </a:ext>
            </a:extLst>
          </p:cNvPr>
          <p:cNvSpPr>
            <a:spLocks noGrp="1"/>
          </p:cNvSpPr>
          <p:nvPr>
            <p:ph type="title"/>
          </p:nvPr>
        </p:nvSpPr>
        <p:spPr>
          <a:xfrm>
            <a:off x="358775" y="209550"/>
            <a:ext cx="3906248" cy="1333500"/>
          </a:xfrm>
        </p:spPr>
        <p:txBody>
          <a:bodyPr lIns="0" tIns="45720" rIns="91440" bIns="45720" anchor="ctr"/>
          <a:lstStyle/>
          <a:p>
            <a:pPr algn="l"/>
            <a:r>
              <a:rPr lang="en-NZ" sz="3600" dirty="0">
                <a:latin typeface="Arial Black"/>
              </a:rPr>
              <a:t>Aaron ewen</a:t>
            </a:r>
            <a:endParaRPr lang="en-NZ"/>
          </a:p>
        </p:txBody>
      </p:sp>
      <p:pic>
        <p:nvPicPr>
          <p:cNvPr id="12" name="Picture Placeholder 11" descr="Aaron Ewen. Arms crossed">
            <a:extLst>
              <a:ext uri="{FF2B5EF4-FFF2-40B4-BE49-F238E27FC236}">
                <a16:creationId xmlns:a16="http://schemas.microsoft.com/office/drawing/2014/main" id="{DEE45E40-617C-4889-9FB4-663DC7A9B9F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380" t="20424" b="28803"/>
          <a:stretch/>
        </p:blipFill>
        <p:spPr>
          <a:xfrm>
            <a:off x="3887788" y="209550"/>
            <a:ext cx="4897437" cy="4071937"/>
          </a:xfrm>
        </p:spPr>
      </p:pic>
    </p:spTree>
    <p:extLst>
      <p:ext uri="{BB962C8B-B14F-4D97-AF65-F5344CB8AC3E}">
        <p14:creationId xmlns:p14="http://schemas.microsoft.com/office/powerpoint/2010/main" val="4259036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20032B-849B-46AD-A198-19CCEA9A6EA3}"/>
              </a:ext>
            </a:extLst>
          </p:cNvPr>
          <p:cNvSpPr>
            <a:spLocks noGrp="1"/>
          </p:cNvSpPr>
          <p:nvPr>
            <p:ph type="body" sz="quarter" idx="10"/>
          </p:nvPr>
        </p:nvSpPr>
        <p:spPr>
          <a:xfrm>
            <a:off x="358775" y="2371620"/>
            <a:ext cx="7772400" cy="1473200"/>
          </a:xfrm>
        </p:spPr>
        <p:txBody>
          <a:bodyPr/>
          <a:lstStyle/>
          <a:p>
            <a:r>
              <a:rPr lang="en-NZ" sz="1400" b="1" dirty="0"/>
              <a:t>Jane Stevens, </a:t>
            </a:r>
            <a:r>
              <a:rPr lang="en-NZ" sz="1400" dirty="0"/>
              <a:t>Chef de Mission</a:t>
            </a:r>
          </a:p>
          <a:p>
            <a:r>
              <a:rPr lang="en-NZ" sz="1400" b="1" dirty="0"/>
              <a:t>Lynette Grace, </a:t>
            </a:r>
            <a:r>
              <a:rPr lang="en-NZ" sz="1400" dirty="0"/>
              <a:t>Deputy Chef de Mission</a:t>
            </a:r>
          </a:p>
          <a:p>
            <a:r>
              <a:rPr lang="en-NZ" sz="1400" b="1" dirty="0"/>
              <a:t>Ben Adams, </a:t>
            </a:r>
            <a:r>
              <a:rPr lang="en-NZ" sz="1400" dirty="0"/>
              <a:t>Head Coach</a:t>
            </a:r>
          </a:p>
          <a:p>
            <a:r>
              <a:rPr lang="en-NZ" sz="1400" b="1" dirty="0"/>
              <a:t>Scott Palmer, </a:t>
            </a:r>
            <a:r>
              <a:rPr lang="en-NZ" sz="1400" dirty="0"/>
              <a:t>Assistant Coach</a:t>
            </a:r>
          </a:p>
          <a:p>
            <a:r>
              <a:rPr lang="en-NZ" sz="1400" b="1" dirty="0" err="1"/>
              <a:t>Dr.</a:t>
            </a:r>
            <a:r>
              <a:rPr lang="en-NZ" sz="1400" b="1" dirty="0"/>
              <a:t> Bruce Hamilton, </a:t>
            </a:r>
            <a:r>
              <a:rPr lang="en-NZ" sz="1400" dirty="0"/>
              <a:t>Medical Lead</a:t>
            </a:r>
          </a:p>
          <a:p>
            <a:r>
              <a:rPr lang="en-NZ" sz="1400" b="1" dirty="0"/>
              <a:t>Graeme White, </a:t>
            </a:r>
            <a:r>
              <a:rPr lang="en-NZ" sz="1400" dirty="0"/>
              <a:t>Performance Physiotherapist</a:t>
            </a:r>
          </a:p>
          <a:p>
            <a:r>
              <a:rPr lang="en-NZ" sz="1400" b="1" dirty="0"/>
              <a:t>Curtis Christian, </a:t>
            </a:r>
            <a:r>
              <a:rPr lang="en-NZ" sz="1400" dirty="0"/>
              <a:t>Wax &amp; Equipment Technician</a:t>
            </a:r>
            <a:endParaRPr lang="en-NZ" sz="1400" b="1" dirty="0"/>
          </a:p>
        </p:txBody>
      </p:sp>
      <p:sp>
        <p:nvSpPr>
          <p:cNvPr id="6" name="Title 3">
            <a:extLst>
              <a:ext uri="{FF2B5EF4-FFF2-40B4-BE49-F238E27FC236}">
                <a16:creationId xmlns:a16="http://schemas.microsoft.com/office/drawing/2014/main" id="{EC907E6C-0893-4266-9CC1-EAD25774479E}"/>
              </a:ext>
            </a:extLst>
          </p:cNvPr>
          <p:cNvSpPr>
            <a:spLocks noGrp="1"/>
          </p:cNvSpPr>
          <p:nvPr>
            <p:ph type="title"/>
          </p:nvPr>
        </p:nvSpPr>
        <p:spPr>
          <a:xfrm>
            <a:off x="358775" y="209550"/>
            <a:ext cx="3906248" cy="1333500"/>
          </a:xfrm>
        </p:spPr>
        <p:txBody>
          <a:bodyPr/>
          <a:lstStyle/>
          <a:p>
            <a:pPr algn="l"/>
            <a:r>
              <a:rPr lang="en-NZ" sz="3600"/>
              <a:t>Support staff</a:t>
            </a:r>
            <a:endParaRPr lang="en-NZ"/>
          </a:p>
        </p:txBody>
      </p:sp>
      <p:sp>
        <p:nvSpPr>
          <p:cNvPr id="7" name="TextBox 6">
            <a:extLst>
              <a:ext uri="{FF2B5EF4-FFF2-40B4-BE49-F238E27FC236}">
                <a16:creationId xmlns:a16="http://schemas.microsoft.com/office/drawing/2014/main" id="{87CB1810-3FE3-440E-BC4B-7E6D3FE0E07F}"/>
              </a:ext>
            </a:extLst>
          </p:cNvPr>
          <p:cNvSpPr txBox="1"/>
          <p:nvPr/>
        </p:nvSpPr>
        <p:spPr>
          <a:xfrm>
            <a:off x="358775" y="1537400"/>
            <a:ext cx="4615007" cy="738664"/>
          </a:xfrm>
          <a:prstGeom prst="rect">
            <a:avLst/>
          </a:prstGeom>
          <a:noFill/>
        </p:spPr>
        <p:txBody>
          <a:bodyPr wrap="square" rtlCol="0">
            <a:spAutoFit/>
          </a:bodyPr>
          <a:lstStyle/>
          <a:p>
            <a:pPr algn="just"/>
            <a:r>
              <a:rPr lang="en-NZ" sz="1400" dirty="0">
                <a:solidFill>
                  <a:schemeClr val="accent3"/>
                </a:solidFill>
              </a:rPr>
              <a:t>There are many key people behind the scenes that are integral to preparing the Para athletes for competition. </a:t>
            </a:r>
            <a:r>
              <a:rPr lang="en-NZ" sz="1400" dirty="0">
                <a:solidFill>
                  <a:schemeClr val="accent3"/>
                </a:solidFill>
                <a:hlinkClick r:id="rId3"/>
              </a:rPr>
              <a:t>Click here </a:t>
            </a:r>
            <a:r>
              <a:rPr lang="en-NZ" sz="1400" dirty="0">
                <a:solidFill>
                  <a:schemeClr val="accent3"/>
                </a:solidFill>
              </a:rPr>
              <a:t>to learn about our support staff.</a:t>
            </a:r>
            <a:endParaRPr lang="en-NZ" sz="1400" dirty="0">
              <a:solidFill>
                <a:schemeClr val="accent1"/>
              </a:solidFill>
            </a:endParaRPr>
          </a:p>
        </p:txBody>
      </p:sp>
      <p:pic>
        <p:nvPicPr>
          <p:cNvPr id="4" name="Picture 3" descr="Jane Stevens, Chef de Mission">
            <a:extLst>
              <a:ext uri="{FF2B5EF4-FFF2-40B4-BE49-F238E27FC236}">
                <a16:creationId xmlns:a16="http://schemas.microsoft.com/office/drawing/2014/main" id="{E16E22F3-30CA-4932-B4C7-8558155C6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782" y="611751"/>
            <a:ext cx="3331408" cy="3328625"/>
          </a:xfrm>
          <a:prstGeom prst="rect">
            <a:avLst/>
          </a:prstGeom>
        </p:spPr>
      </p:pic>
      <p:sp>
        <p:nvSpPr>
          <p:cNvPr id="2" name="TextBox 1">
            <a:extLst>
              <a:ext uri="{FF2B5EF4-FFF2-40B4-BE49-F238E27FC236}">
                <a16:creationId xmlns:a16="http://schemas.microsoft.com/office/drawing/2014/main" id="{78E1418C-D467-49DD-B977-EF14C22DE69F}"/>
              </a:ext>
            </a:extLst>
          </p:cNvPr>
          <p:cNvSpPr txBox="1"/>
          <p:nvPr/>
        </p:nvSpPr>
        <p:spPr>
          <a:xfrm>
            <a:off x="5151807" y="4035932"/>
            <a:ext cx="3331408" cy="861774"/>
          </a:xfrm>
          <a:prstGeom prst="rect">
            <a:avLst/>
          </a:prstGeom>
          <a:noFill/>
        </p:spPr>
        <p:txBody>
          <a:bodyPr wrap="square" rtlCol="0">
            <a:spAutoFit/>
          </a:bodyPr>
          <a:lstStyle/>
          <a:p>
            <a:pPr algn="ctr"/>
            <a:r>
              <a:rPr lang="en-NZ" dirty="0"/>
              <a:t>Jane Stevens, Chef de Mission. </a:t>
            </a:r>
            <a:br>
              <a:rPr lang="en-NZ" dirty="0"/>
            </a:br>
            <a:r>
              <a:rPr lang="en-NZ" dirty="0">
                <a:hlinkClick r:id="rId5"/>
              </a:rPr>
              <a:t>Click to find out more about Jane.</a:t>
            </a:r>
          </a:p>
          <a:p>
            <a:pPr algn="ctr"/>
            <a:endParaRPr lang="en-NZ" dirty="0">
              <a:hlinkClick r:id="rId5"/>
            </a:endParaRPr>
          </a:p>
          <a:p>
            <a:pPr algn="ctr"/>
            <a:r>
              <a:rPr lang="en-NZ" dirty="0">
                <a:hlinkClick r:id="rId6"/>
              </a:rPr>
              <a:t>Click here to read about </a:t>
            </a:r>
            <a:br>
              <a:rPr lang="en-NZ" dirty="0">
                <a:hlinkClick r:id="rId6"/>
              </a:rPr>
            </a:br>
            <a:r>
              <a:rPr lang="en-NZ" dirty="0">
                <a:hlinkClick r:id="rId6"/>
              </a:rPr>
              <a:t>Jane’s preparation for Beijing </a:t>
            </a:r>
            <a:endParaRPr lang="en-NZ" dirty="0"/>
          </a:p>
        </p:txBody>
      </p:sp>
    </p:spTree>
    <p:extLst>
      <p:ext uri="{BB962C8B-B14F-4D97-AF65-F5344CB8AC3E}">
        <p14:creationId xmlns:p14="http://schemas.microsoft.com/office/powerpoint/2010/main" val="1830478596"/>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rey Peters, Adam Hall and Aaron Ewen. At New Zealand Paralympic Team selection event">
            <a:extLst>
              <a:ext uri="{FF2B5EF4-FFF2-40B4-BE49-F238E27FC236}">
                <a16:creationId xmlns:a16="http://schemas.microsoft.com/office/drawing/2014/main" id="{879D8002-9E0E-437E-AED1-EB4D649BB36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565" t="8532" r="12113" b="18230"/>
          <a:stretch/>
        </p:blipFill>
        <p:spPr>
          <a:xfrm>
            <a:off x="3894569" y="588818"/>
            <a:ext cx="4890655" cy="3255820"/>
          </a:xfrm>
        </p:spPr>
      </p:pic>
      <p:sp>
        <p:nvSpPr>
          <p:cNvPr id="3" name="Text Placeholder 2">
            <a:extLst>
              <a:ext uri="{FF2B5EF4-FFF2-40B4-BE49-F238E27FC236}">
                <a16:creationId xmlns:a16="http://schemas.microsoft.com/office/drawing/2014/main" id="{1BA98389-1FE1-42FC-9153-D68480DCC3A0}"/>
              </a:ext>
            </a:extLst>
          </p:cNvPr>
          <p:cNvSpPr>
            <a:spLocks noGrp="1"/>
          </p:cNvSpPr>
          <p:nvPr>
            <p:ph type="body" sz="half" idx="2"/>
          </p:nvPr>
        </p:nvSpPr>
        <p:spPr/>
        <p:txBody>
          <a:bodyPr/>
          <a:lstStyle/>
          <a:p>
            <a:r>
              <a:rPr lang="en-NZ" dirty="0"/>
              <a:t>Share a message of support for the NZ Paralympic Team by emailing </a:t>
            </a:r>
            <a:br>
              <a:rPr lang="en-NZ" dirty="0"/>
            </a:br>
            <a:r>
              <a:rPr lang="en-NZ" dirty="0">
                <a:hlinkClick r:id="rId3"/>
              </a:rPr>
              <a:t>team@paralympics.org.nz</a:t>
            </a:r>
            <a:r>
              <a:rPr lang="en-NZ" dirty="0"/>
              <a:t> </a:t>
            </a:r>
          </a:p>
          <a:p>
            <a:endParaRPr lang="en-NZ" dirty="0"/>
          </a:p>
          <a:p>
            <a:r>
              <a:rPr lang="en-NZ" dirty="0"/>
              <a:t>Messages will be collated and shared at the Paralympic Village throughout Beijing 2022. </a:t>
            </a:r>
          </a:p>
          <a:p>
            <a:endParaRPr lang="en-NZ" dirty="0"/>
          </a:p>
          <a:p>
            <a:r>
              <a:rPr lang="en-NZ" dirty="0"/>
              <a:t>They would love to hear from you!</a:t>
            </a:r>
          </a:p>
        </p:txBody>
      </p:sp>
      <p:sp>
        <p:nvSpPr>
          <p:cNvPr id="4" name="Title 3">
            <a:extLst>
              <a:ext uri="{FF2B5EF4-FFF2-40B4-BE49-F238E27FC236}">
                <a16:creationId xmlns:a16="http://schemas.microsoft.com/office/drawing/2014/main" id="{7A9373D5-9F36-43EA-942F-8264E8A65F08}"/>
              </a:ext>
            </a:extLst>
          </p:cNvPr>
          <p:cNvSpPr>
            <a:spLocks noGrp="1"/>
          </p:cNvSpPr>
          <p:nvPr>
            <p:ph type="title"/>
          </p:nvPr>
        </p:nvSpPr>
        <p:spPr/>
        <p:txBody>
          <a:bodyPr/>
          <a:lstStyle/>
          <a:p>
            <a:pPr algn="l"/>
            <a:r>
              <a:rPr lang="en-NZ"/>
              <a:t>Get in touch with the team!</a:t>
            </a:r>
          </a:p>
        </p:txBody>
      </p:sp>
    </p:spTree>
    <p:extLst>
      <p:ext uri="{BB962C8B-B14F-4D97-AF65-F5344CB8AC3E}">
        <p14:creationId xmlns:p14="http://schemas.microsoft.com/office/powerpoint/2010/main" val="2141863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am Hall, training">
            <a:hlinkClick r:id="rId2"/>
            <a:extLst>
              <a:ext uri="{FF2B5EF4-FFF2-40B4-BE49-F238E27FC236}">
                <a16:creationId xmlns:a16="http://schemas.microsoft.com/office/drawing/2014/main" id="{102E5FDF-61F0-4241-86AB-6AD892660F15}"/>
              </a:ext>
            </a:extLst>
          </p:cNvPr>
          <p:cNvPicPr>
            <a:picLocks noChangeAspect="1"/>
          </p:cNvPicPr>
          <p:nvPr/>
        </p:nvPicPr>
        <p:blipFill rotWithShape="1">
          <a:blip r:embed="rId3">
            <a:extLst>
              <a:ext uri="{28A0092B-C50C-407E-A947-70E740481C1C}">
                <a14:useLocalDpi xmlns:a14="http://schemas.microsoft.com/office/drawing/2010/main" val="0"/>
              </a:ext>
            </a:extLst>
          </a:blip>
          <a:srcRect r="3" b="16859"/>
          <a:stretch/>
        </p:blipFill>
        <p:spPr>
          <a:xfrm>
            <a:off x="4033261" y="565223"/>
            <a:ext cx="4097600" cy="3406918"/>
          </a:xfrm>
          <a:prstGeom prst="rect">
            <a:avLst/>
          </a:prstGeom>
          <a:noFill/>
        </p:spPr>
      </p:pic>
      <p:sp>
        <p:nvSpPr>
          <p:cNvPr id="10" name="Text Placeholder 2">
            <a:extLst>
              <a:ext uri="{FF2B5EF4-FFF2-40B4-BE49-F238E27FC236}">
                <a16:creationId xmlns:a16="http://schemas.microsoft.com/office/drawing/2014/main" id="{D7E06212-F23E-48CA-85D7-6B9199873885}"/>
              </a:ext>
            </a:extLst>
          </p:cNvPr>
          <p:cNvSpPr>
            <a:spLocks noGrp="1"/>
          </p:cNvSpPr>
          <p:nvPr>
            <p:ph type="body" sz="half" idx="2"/>
          </p:nvPr>
        </p:nvSpPr>
        <p:spPr>
          <a:xfrm>
            <a:off x="358774" y="1651937"/>
            <a:ext cx="3221037" cy="1158587"/>
          </a:xfrm>
        </p:spPr>
        <p:txBody>
          <a:bodyPr/>
          <a:lstStyle/>
          <a:p>
            <a:pPr algn="just"/>
            <a:r>
              <a:rPr lang="en-US" dirty="0">
                <a:hlinkClick r:id="rId2"/>
              </a:rPr>
              <a:t>CLICK HERE </a:t>
            </a:r>
            <a:r>
              <a:rPr lang="en-US" dirty="0"/>
              <a:t>to see The New Zealand Paralympic Team training at Winter Park, Colorado ahead of the Beijing 2022 Paralympic Winter Games.</a:t>
            </a:r>
          </a:p>
          <a:p>
            <a:pPr algn="just"/>
            <a:endParaRPr lang="en-US" dirty="0"/>
          </a:p>
          <a:p>
            <a:pPr algn="just"/>
            <a:r>
              <a:rPr lang="en-US" dirty="0"/>
              <a:t>Para alpine skiers can reach speeds of around 100km/h! </a:t>
            </a:r>
          </a:p>
          <a:p>
            <a:pPr algn="just"/>
            <a:r>
              <a:rPr lang="en-US" dirty="0"/>
              <a:t>What else can you think of that can go that fast?</a:t>
            </a:r>
          </a:p>
        </p:txBody>
      </p:sp>
      <p:sp>
        <p:nvSpPr>
          <p:cNvPr id="2" name="Title 1">
            <a:extLst>
              <a:ext uri="{FF2B5EF4-FFF2-40B4-BE49-F238E27FC236}">
                <a16:creationId xmlns:a16="http://schemas.microsoft.com/office/drawing/2014/main" id="{3A5FD347-D27A-4F67-A4BA-E5AA5C9B730A}"/>
              </a:ext>
            </a:extLst>
          </p:cNvPr>
          <p:cNvSpPr>
            <a:spLocks noGrp="1"/>
          </p:cNvSpPr>
          <p:nvPr>
            <p:ph type="title"/>
          </p:nvPr>
        </p:nvSpPr>
        <p:spPr>
          <a:xfrm>
            <a:off x="358775" y="209550"/>
            <a:ext cx="3221037" cy="1333500"/>
          </a:xfrm>
        </p:spPr>
        <p:txBody>
          <a:bodyPr anchor="ctr">
            <a:normAutofit/>
          </a:bodyPr>
          <a:lstStyle/>
          <a:p>
            <a:pPr algn="l">
              <a:lnSpc>
                <a:spcPct val="90000"/>
              </a:lnSpc>
            </a:pPr>
            <a:r>
              <a:rPr lang="en-NZ" dirty="0"/>
              <a:t>Behind the scenes footage</a:t>
            </a:r>
          </a:p>
        </p:txBody>
      </p:sp>
    </p:spTree>
    <p:extLst>
      <p:ext uri="{BB962C8B-B14F-4D97-AF65-F5344CB8AC3E}">
        <p14:creationId xmlns:p14="http://schemas.microsoft.com/office/powerpoint/2010/main" val="42765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496E-302C-4151-8B8C-235019E7CC4F}"/>
              </a:ext>
            </a:extLst>
          </p:cNvPr>
          <p:cNvSpPr>
            <a:spLocks noGrp="1"/>
          </p:cNvSpPr>
          <p:nvPr>
            <p:ph type="title"/>
          </p:nvPr>
        </p:nvSpPr>
        <p:spPr/>
        <p:txBody>
          <a:bodyPr/>
          <a:lstStyle/>
          <a:p>
            <a:pPr>
              <a:lnSpc>
                <a:spcPct val="100000"/>
              </a:lnSpc>
            </a:pPr>
            <a:r>
              <a:rPr lang="en-NZ"/>
              <a:t>Learn about </a:t>
            </a:r>
            <a:br>
              <a:rPr lang="en-NZ"/>
            </a:br>
            <a:r>
              <a:rPr lang="en-NZ"/>
              <a:t>para sport</a:t>
            </a:r>
          </a:p>
        </p:txBody>
      </p:sp>
    </p:spTree>
    <p:extLst>
      <p:ext uri="{BB962C8B-B14F-4D97-AF65-F5344CB8AC3E}">
        <p14:creationId xmlns:p14="http://schemas.microsoft.com/office/powerpoint/2010/main" val="12738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8D0E7-FC6F-4289-AE0C-77B13AB3B0BB}"/>
              </a:ext>
            </a:extLst>
          </p:cNvPr>
          <p:cNvSpPr>
            <a:spLocks noGrp="1"/>
          </p:cNvSpPr>
          <p:nvPr>
            <p:ph type="body" sz="half" idx="2"/>
          </p:nvPr>
        </p:nvSpPr>
        <p:spPr>
          <a:xfrm>
            <a:off x="358774" y="968049"/>
            <a:ext cx="3221037" cy="2557895"/>
          </a:xfrm>
        </p:spPr>
        <p:txBody>
          <a:bodyPr/>
          <a:lstStyle/>
          <a:p>
            <a:pPr marL="0" indent="0" algn="just">
              <a:buNone/>
            </a:pPr>
            <a:r>
              <a:rPr lang="en-US" dirty="0"/>
              <a:t>Winter sports for disabled athletes gradually developed after World War II, as a large numbers of injured soldiers and civilians tried to return to their skiing activities. </a:t>
            </a:r>
          </a:p>
          <a:p>
            <a:pPr marL="0" indent="0" algn="just">
              <a:buNone/>
            </a:pPr>
            <a:r>
              <a:rPr lang="en-US" dirty="0"/>
              <a:t>New Zealand first competed at the Paralympic Winter Games in Geilo, Norway 1980 (pictured). </a:t>
            </a:r>
          </a:p>
          <a:p>
            <a:pPr marL="0" indent="0" algn="just">
              <a:buNone/>
            </a:pPr>
            <a:r>
              <a:rPr lang="en-US" dirty="0">
                <a:solidFill>
                  <a:schemeClr val="accent1"/>
                </a:solidFill>
                <a:hlinkClick r:id="rId2">
                  <a:extLst>
                    <a:ext uri="{A12FA001-AC4F-418D-AE19-62706E023703}">
                      <ahyp:hlinkClr xmlns:ahyp="http://schemas.microsoft.com/office/drawing/2018/hyperlinkcolor" val="tx"/>
                    </a:ext>
                  </a:extLst>
                </a:hlinkClick>
              </a:rPr>
              <a:t>Click here </a:t>
            </a:r>
            <a:r>
              <a:rPr lang="en-US" dirty="0"/>
              <a:t>to learn more about New Zealand’s history at the Paralympic Winter Games.</a:t>
            </a:r>
          </a:p>
          <a:p>
            <a:pPr marL="0" indent="0" algn="just">
              <a:buNone/>
            </a:pPr>
            <a:r>
              <a:rPr lang="en-US" b="1" dirty="0"/>
              <a:t>Check out the next slide to see some retro New Zealand Paralympian outfits! </a:t>
            </a:r>
          </a:p>
          <a:p>
            <a:pPr algn="just"/>
            <a:endParaRPr lang="en-NZ" dirty="0"/>
          </a:p>
        </p:txBody>
      </p:sp>
      <p:sp>
        <p:nvSpPr>
          <p:cNvPr id="4" name="Title 3">
            <a:extLst>
              <a:ext uri="{FF2B5EF4-FFF2-40B4-BE49-F238E27FC236}">
                <a16:creationId xmlns:a16="http://schemas.microsoft.com/office/drawing/2014/main" id="{80A93368-F999-4BB3-9D09-494F6E992B54}"/>
              </a:ext>
            </a:extLst>
          </p:cNvPr>
          <p:cNvSpPr>
            <a:spLocks noGrp="1"/>
          </p:cNvSpPr>
          <p:nvPr>
            <p:ph type="title"/>
          </p:nvPr>
        </p:nvSpPr>
        <p:spPr>
          <a:xfrm>
            <a:off x="358775" y="209550"/>
            <a:ext cx="3221037" cy="833005"/>
          </a:xfrm>
        </p:spPr>
        <p:txBody>
          <a:bodyPr/>
          <a:lstStyle/>
          <a:p>
            <a:r>
              <a:rPr lang="en-NZ" sz="3600">
                <a:latin typeface="+mj-lt"/>
              </a:rPr>
              <a:t>History</a:t>
            </a:r>
          </a:p>
        </p:txBody>
      </p:sp>
      <p:pic>
        <p:nvPicPr>
          <p:cNvPr id="5" name="Picture Placeholder 4" descr="NZ Paralympic Tea, Geilo 1980">
            <a:extLst>
              <a:ext uri="{FF2B5EF4-FFF2-40B4-BE49-F238E27FC236}">
                <a16:creationId xmlns:a16="http://schemas.microsoft.com/office/drawing/2014/main" id="{151C4D8E-98A6-4BA9-AA33-53172A7F1E9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1844" r="11844"/>
          <a:stretch>
            <a:fillRect/>
          </a:stretch>
        </p:blipFill>
        <p:spPr bwMode="auto">
          <a:xfrm>
            <a:off x="3887788" y="195263"/>
            <a:ext cx="4897437"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83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NZ Paralympian, Christopher Orr, at Innsbruck 1984 Paralympic Winter Games">
            <a:extLst>
              <a:ext uri="{FF2B5EF4-FFF2-40B4-BE49-F238E27FC236}">
                <a16:creationId xmlns:a16="http://schemas.microsoft.com/office/drawing/2014/main" id="{B21B3683-001F-4EB7-8084-CE82785E7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39" y="1518751"/>
            <a:ext cx="3818699" cy="2711873"/>
          </a:xfrm>
          <a:prstGeom prst="rect">
            <a:avLst/>
          </a:prstGeom>
        </p:spPr>
      </p:pic>
      <p:pic>
        <p:nvPicPr>
          <p:cNvPr id="1028" name="Picture 4" descr="Nagano 1998 Paralympic Team">
            <a:extLst>
              <a:ext uri="{FF2B5EF4-FFF2-40B4-BE49-F238E27FC236}">
                <a16:creationId xmlns:a16="http://schemas.microsoft.com/office/drawing/2014/main" id="{6AB89FC2-8205-41DE-A6F4-FE52AA09A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33" t="35148" r="22005" b="5064"/>
          <a:stretch/>
        </p:blipFill>
        <p:spPr bwMode="auto">
          <a:xfrm>
            <a:off x="1753417" y="-34139"/>
            <a:ext cx="4165374" cy="18200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NZ Paralympic Team, Innsbruck 1984">
            <a:extLst>
              <a:ext uri="{FF2B5EF4-FFF2-40B4-BE49-F238E27FC236}">
                <a16:creationId xmlns:a16="http://schemas.microsoft.com/office/drawing/2014/main" id="{DFD9B23C-4B26-4F37-86F3-A08740F5236C}"/>
              </a:ext>
            </a:extLst>
          </p:cNvPr>
          <p:cNvPicPr>
            <a:picLocks noChangeAspect="1"/>
          </p:cNvPicPr>
          <p:nvPr/>
        </p:nvPicPr>
        <p:blipFill rotWithShape="1">
          <a:blip r:embed="rId4">
            <a:extLst>
              <a:ext uri="{28A0092B-C50C-407E-A947-70E740481C1C}">
                <a14:useLocalDpi xmlns:a14="http://schemas.microsoft.com/office/drawing/2010/main" val="0"/>
              </a:ext>
            </a:extLst>
          </a:blip>
          <a:srcRect l="-983" t="15094" r="983" b="-15094"/>
          <a:stretch/>
        </p:blipFill>
        <p:spPr>
          <a:xfrm>
            <a:off x="5287927" y="-34142"/>
            <a:ext cx="3856074" cy="2150966"/>
          </a:xfrm>
          <a:prstGeom prst="rect">
            <a:avLst/>
          </a:prstGeom>
        </p:spPr>
      </p:pic>
      <p:pic>
        <p:nvPicPr>
          <p:cNvPr id="13" name="Picture 12" descr="NZ Paralympic Team - 1994 Lillehammer Paralympic Winter Games">
            <a:extLst>
              <a:ext uri="{FF2B5EF4-FFF2-40B4-BE49-F238E27FC236}">
                <a16:creationId xmlns:a16="http://schemas.microsoft.com/office/drawing/2014/main" id="{0A35BE53-EAC2-4C26-8BF6-89987DB9C813}"/>
              </a:ext>
            </a:extLst>
          </p:cNvPr>
          <p:cNvPicPr>
            <a:picLocks noChangeAspect="1"/>
          </p:cNvPicPr>
          <p:nvPr/>
        </p:nvPicPr>
        <p:blipFill rotWithShape="1">
          <a:blip r:embed="rId5">
            <a:extLst>
              <a:ext uri="{28A0092B-C50C-407E-A947-70E740481C1C}">
                <a14:useLocalDpi xmlns:a14="http://schemas.microsoft.com/office/drawing/2010/main" val="0"/>
              </a:ext>
            </a:extLst>
          </a:blip>
          <a:srcRect t="9582" b="9801"/>
          <a:stretch/>
        </p:blipFill>
        <p:spPr>
          <a:xfrm>
            <a:off x="4736623" y="1804271"/>
            <a:ext cx="4407377" cy="2426353"/>
          </a:xfrm>
          <a:prstGeom prst="rect">
            <a:avLst/>
          </a:prstGeom>
        </p:spPr>
      </p:pic>
      <p:pic>
        <p:nvPicPr>
          <p:cNvPr id="17" name="Picture 16" descr="Ed Nichols, skiing at Geilo 1980 Paralympic Winter Games">
            <a:extLst>
              <a:ext uri="{FF2B5EF4-FFF2-40B4-BE49-F238E27FC236}">
                <a16:creationId xmlns:a16="http://schemas.microsoft.com/office/drawing/2014/main" id="{FAB4210D-394B-47C8-B12D-96D6EDB38D23}"/>
              </a:ext>
            </a:extLst>
          </p:cNvPr>
          <p:cNvPicPr>
            <a:picLocks noChangeAspect="1"/>
          </p:cNvPicPr>
          <p:nvPr/>
        </p:nvPicPr>
        <p:blipFill rotWithShape="1">
          <a:blip r:embed="rId6">
            <a:extLst>
              <a:ext uri="{28A0092B-C50C-407E-A947-70E740481C1C}">
                <a14:useLocalDpi xmlns:a14="http://schemas.microsoft.com/office/drawing/2010/main" val="0"/>
              </a:ext>
            </a:extLst>
          </a:blip>
          <a:srcRect t="7556" r="6073" b="7556"/>
          <a:stretch/>
        </p:blipFill>
        <p:spPr>
          <a:xfrm>
            <a:off x="0" y="1619794"/>
            <a:ext cx="2050869" cy="2610830"/>
          </a:xfrm>
          <a:prstGeom prst="rect">
            <a:avLst/>
          </a:prstGeom>
        </p:spPr>
      </p:pic>
      <p:pic>
        <p:nvPicPr>
          <p:cNvPr id="1026" name="Picture 2" descr="Lorraine Te Punga, NZ Paralympian. Innsbruck 1988 Paralympic Winter Games">
            <a:extLst>
              <a:ext uri="{FF2B5EF4-FFF2-40B4-BE49-F238E27FC236}">
                <a16:creationId xmlns:a16="http://schemas.microsoft.com/office/drawing/2014/main" id="{349E3AD9-CA39-4097-B460-5F50C9D18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8" y="-34142"/>
            <a:ext cx="2740264" cy="18201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A80F4C7-CDCE-4A39-BF19-1E54CC6B0713}"/>
              </a:ext>
            </a:extLst>
          </p:cNvPr>
          <p:cNvSpPr txBox="1"/>
          <p:nvPr/>
        </p:nvSpPr>
        <p:spPr>
          <a:xfrm>
            <a:off x="3312604" y="1420092"/>
            <a:ext cx="2050869" cy="954107"/>
          </a:xfrm>
          <a:prstGeom prst="rect">
            <a:avLst/>
          </a:prstGeom>
          <a:solidFill>
            <a:schemeClr val="tx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NZ" sz="1400">
                <a:solidFill>
                  <a:schemeClr val="accent1"/>
                </a:solidFill>
                <a:latin typeface="Arial Black" panose="020B0A04020102020204" pitchFamily="34" charset="0"/>
              </a:rPr>
              <a:t>WHAT’S YOUR FAVOURITE </a:t>
            </a:r>
          </a:p>
          <a:p>
            <a:pPr algn="ctr"/>
            <a:r>
              <a:rPr lang="en-NZ" sz="1400">
                <a:solidFill>
                  <a:schemeClr val="accent1"/>
                </a:solidFill>
                <a:latin typeface="Arial Black" panose="020B0A04020102020204" pitchFamily="34" charset="0"/>
              </a:rPr>
              <a:t>NZ PARALYMPIC TEAM UNIFORM?</a:t>
            </a:r>
          </a:p>
        </p:txBody>
      </p:sp>
    </p:spTree>
    <p:extLst>
      <p:ext uri="{BB962C8B-B14F-4D97-AF65-F5344CB8AC3E}">
        <p14:creationId xmlns:p14="http://schemas.microsoft.com/office/powerpoint/2010/main" val="5297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6037-5419-463C-8501-CE08A06AA497}"/>
              </a:ext>
            </a:extLst>
          </p:cNvPr>
          <p:cNvSpPr>
            <a:spLocks noGrp="1"/>
          </p:cNvSpPr>
          <p:nvPr>
            <p:ph type="title"/>
          </p:nvPr>
        </p:nvSpPr>
        <p:spPr>
          <a:xfrm>
            <a:off x="235744" y="358229"/>
            <a:ext cx="8461375" cy="971550"/>
          </a:xfrm>
        </p:spPr>
        <p:txBody>
          <a:bodyPr/>
          <a:lstStyle/>
          <a:p>
            <a:r>
              <a:rPr lang="en-NZ"/>
              <a:t>Winter </a:t>
            </a:r>
            <a:br>
              <a:rPr lang="en-NZ"/>
            </a:br>
            <a:r>
              <a:rPr lang="en-NZ"/>
              <a:t>para sports</a:t>
            </a:r>
          </a:p>
        </p:txBody>
      </p:sp>
      <p:pic>
        <p:nvPicPr>
          <p:cNvPr id="13" name="Content Placeholder 12" descr="Two Para ice hockey players">
            <a:hlinkClick r:id="rId2"/>
            <a:extLst>
              <a:ext uri="{FF2B5EF4-FFF2-40B4-BE49-F238E27FC236}">
                <a16:creationId xmlns:a16="http://schemas.microsoft.com/office/drawing/2014/main" id="{00A08677-140A-4632-BE7A-2D2DCF6735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22744" y="2387305"/>
            <a:ext cx="2167827" cy="1450157"/>
          </a:xfrm>
        </p:spPr>
      </p:pic>
      <p:pic>
        <p:nvPicPr>
          <p:cNvPr id="10" name="Content Placeholder 9" descr="Para biathlon athlete">
            <a:hlinkClick r:id="rId4"/>
            <a:extLst>
              <a:ext uri="{FF2B5EF4-FFF2-40B4-BE49-F238E27FC236}">
                <a16:creationId xmlns:a16="http://schemas.microsoft.com/office/drawing/2014/main" id="{EB69A69F-151F-437D-ACFB-5D2E7BAEBB23}"/>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724176" y="2377141"/>
            <a:ext cx="2167827" cy="1445491"/>
          </a:xfrm>
        </p:spPr>
      </p:pic>
      <p:sp>
        <p:nvSpPr>
          <p:cNvPr id="11" name="TextBox 10">
            <a:extLst>
              <a:ext uri="{FF2B5EF4-FFF2-40B4-BE49-F238E27FC236}">
                <a16:creationId xmlns:a16="http://schemas.microsoft.com/office/drawing/2014/main" id="{7B822058-B7CC-4FA7-9B52-7C7C4E2C8899}"/>
              </a:ext>
            </a:extLst>
          </p:cNvPr>
          <p:cNvSpPr txBox="1"/>
          <p:nvPr/>
        </p:nvSpPr>
        <p:spPr>
          <a:xfrm>
            <a:off x="5261592" y="3819236"/>
            <a:ext cx="1092993" cy="246221"/>
          </a:xfrm>
          <a:prstGeom prst="rect">
            <a:avLst/>
          </a:prstGeom>
          <a:noFill/>
        </p:spPr>
        <p:txBody>
          <a:bodyPr wrap="square" rtlCol="0">
            <a:spAutoFit/>
          </a:bodyPr>
          <a:lstStyle/>
          <a:p>
            <a:pPr algn="ctr"/>
            <a:r>
              <a:rPr lang="en-NZ" b="1"/>
              <a:t>Para biathlon</a:t>
            </a:r>
          </a:p>
        </p:txBody>
      </p:sp>
      <p:sp>
        <p:nvSpPr>
          <p:cNvPr id="14" name="TextBox 13">
            <a:extLst>
              <a:ext uri="{FF2B5EF4-FFF2-40B4-BE49-F238E27FC236}">
                <a16:creationId xmlns:a16="http://schemas.microsoft.com/office/drawing/2014/main" id="{6EF8CA05-F2F1-4FB9-A918-EFD0DF351793}"/>
              </a:ext>
            </a:extLst>
          </p:cNvPr>
          <p:cNvSpPr txBox="1"/>
          <p:nvPr/>
        </p:nvSpPr>
        <p:spPr>
          <a:xfrm>
            <a:off x="2609636" y="3819236"/>
            <a:ext cx="1394041" cy="246221"/>
          </a:xfrm>
          <a:prstGeom prst="rect">
            <a:avLst/>
          </a:prstGeom>
          <a:noFill/>
        </p:spPr>
        <p:txBody>
          <a:bodyPr wrap="square" rtlCol="0">
            <a:spAutoFit/>
          </a:bodyPr>
          <a:lstStyle/>
          <a:p>
            <a:pPr algn="ctr"/>
            <a:r>
              <a:rPr lang="en-NZ" b="1"/>
              <a:t>Para ice hockey</a:t>
            </a:r>
          </a:p>
        </p:txBody>
      </p:sp>
      <p:pic>
        <p:nvPicPr>
          <p:cNvPr id="17" name="Picture 16" descr="Wheelchair curling competition">
            <a:hlinkClick r:id="rId6"/>
            <a:extLst>
              <a:ext uri="{FF2B5EF4-FFF2-40B4-BE49-F238E27FC236}">
                <a16:creationId xmlns:a16="http://schemas.microsoft.com/office/drawing/2014/main" id="{30735740-3E70-4B9E-AF6B-6AF3D3027975}"/>
              </a:ext>
            </a:extLst>
          </p:cNvPr>
          <p:cNvPicPr>
            <a:picLocks noChangeAspect="1"/>
          </p:cNvPicPr>
          <p:nvPr/>
        </p:nvPicPr>
        <p:blipFill rotWithShape="1">
          <a:blip r:embed="rId7">
            <a:extLst>
              <a:ext uri="{28A0092B-C50C-407E-A947-70E740481C1C}">
                <a14:useLocalDpi xmlns:a14="http://schemas.microsoft.com/office/drawing/2010/main" val="0"/>
              </a:ext>
            </a:extLst>
          </a:blip>
          <a:srcRect l="6278" r="17847"/>
          <a:stretch/>
        </p:blipFill>
        <p:spPr>
          <a:xfrm>
            <a:off x="7225606" y="2377141"/>
            <a:ext cx="1644838" cy="1445218"/>
          </a:xfrm>
          <a:prstGeom prst="rect">
            <a:avLst/>
          </a:prstGeom>
        </p:spPr>
      </p:pic>
      <p:sp>
        <p:nvSpPr>
          <p:cNvPr id="18" name="TextBox 17">
            <a:extLst>
              <a:ext uri="{FF2B5EF4-FFF2-40B4-BE49-F238E27FC236}">
                <a16:creationId xmlns:a16="http://schemas.microsoft.com/office/drawing/2014/main" id="{F7FA4CD5-83E0-4BD7-B329-8DBCE0518002}"/>
              </a:ext>
            </a:extLst>
          </p:cNvPr>
          <p:cNvSpPr txBox="1"/>
          <p:nvPr/>
        </p:nvSpPr>
        <p:spPr>
          <a:xfrm>
            <a:off x="7351004" y="3837462"/>
            <a:ext cx="1394041" cy="246221"/>
          </a:xfrm>
          <a:prstGeom prst="rect">
            <a:avLst/>
          </a:prstGeom>
          <a:noFill/>
        </p:spPr>
        <p:txBody>
          <a:bodyPr wrap="square" rtlCol="0">
            <a:spAutoFit/>
          </a:bodyPr>
          <a:lstStyle/>
          <a:p>
            <a:pPr algn="ctr"/>
            <a:r>
              <a:rPr lang="en-NZ" b="1"/>
              <a:t>Wheelchair curling</a:t>
            </a:r>
          </a:p>
        </p:txBody>
      </p:sp>
      <p:pic>
        <p:nvPicPr>
          <p:cNvPr id="20" name="Picture 19" descr="Carl Murphy, NZ Paralympian, snowboarding">
            <a:hlinkClick r:id="rId8"/>
            <a:extLst>
              <a:ext uri="{FF2B5EF4-FFF2-40B4-BE49-F238E27FC236}">
                <a16:creationId xmlns:a16="http://schemas.microsoft.com/office/drawing/2014/main" id="{B6E1B346-F38B-4364-8892-8189366EB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8505" y="362784"/>
            <a:ext cx="2191939" cy="1445218"/>
          </a:xfrm>
          <a:prstGeom prst="rect">
            <a:avLst/>
          </a:prstGeom>
        </p:spPr>
      </p:pic>
      <p:sp>
        <p:nvSpPr>
          <p:cNvPr id="21" name="TextBox 20">
            <a:extLst>
              <a:ext uri="{FF2B5EF4-FFF2-40B4-BE49-F238E27FC236}">
                <a16:creationId xmlns:a16="http://schemas.microsoft.com/office/drawing/2014/main" id="{9F08E2AB-DA01-4354-97C8-399272621ADA}"/>
              </a:ext>
            </a:extLst>
          </p:cNvPr>
          <p:cNvSpPr txBox="1"/>
          <p:nvPr/>
        </p:nvSpPr>
        <p:spPr>
          <a:xfrm>
            <a:off x="7077453" y="1808002"/>
            <a:ext cx="1394041" cy="246221"/>
          </a:xfrm>
          <a:prstGeom prst="rect">
            <a:avLst/>
          </a:prstGeom>
          <a:noFill/>
        </p:spPr>
        <p:txBody>
          <a:bodyPr wrap="square" rtlCol="0">
            <a:spAutoFit/>
          </a:bodyPr>
          <a:lstStyle/>
          <a:p>
            <a:pPr algn="ctr"/>
            <a:r>
              <a:rPr lang="en-NZ" b="1"/>
              <a:t>Para snowboard</a:t>
            </a:r>
          </a:p>
        </p:txBody>
      </p:sp>
      <p:pic>
        <p:nvPicPr>
          <p:cNvPr id="23" name="Picture 22" descr="Corey Peters, skiing">
            <a:hlinkClick r:id="rId10"/>
            <a:extLst>
              <a:ext uri="{FF2B5EF4-FFF2-40B4-BE49-F238E27FC236}">
                <a16:creationId xmlns:a16="http://schemas.microsoft.com/office/drawing/2014/main" id="{29DF8878-465E-488C-993E-69E42CA5D5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7473" y="375061"/>
            <a:ext cx="2168237" cy="1445491"/>
          </a:xfrm>
          <a:prstGeom prst="rect">
            <a:avLst/>
          </a:prstGeom>
        </p:spPr>
      </p:pic>
      <p:pic>
        <p:nvPicPr>
          <p:cNvPr id="25" name="Picture 24" descr="Two Para cross-country skiers">
            <a:hlinkClick r:id="rId12"/>
            <a:extLst>
              <a:ext uri="{FF2B5EF4-FFF2-40B4-BE49-F238E27FC236}">
                <a16:creationId xmlns:a16="http://schemas.microsoft.com/office/drawing/2014/main" id="{30C0DD9E-EAF6-4114-9A10-7EB849CCD54D}"/>
              </a:ext>
            </a:extLst>
          </p:cNvPr>
          <p:cNvPicPr>
            <a:picLocks noChangeAspect="1"/>
          </p:cNvPicPr>
          <p:nvPr/>
        </p:nvPicPr>
        <p:blipFill rotWithShape="1">
          <a:blip r:embed="rId13">
            <a:extLst>
              <a:ext uri="{28A0092B-C50C-407E-A947-70E740481C1C}">
                <a14:useLocalDpi xmlns:a14="http://schemas.microsoft.com/office/drawing/2010/main" val="0"/>
              </a:ext>
            </a:extLst>
          </a:blip>
          <a:srcRect l="16332" r="13357"/>
          <a:stretch/>
        </p:blipFill>
        <p:spPr>
          <a:xfrm>
            <a:off x="364620" y="2387305"/>
            <a:ext cx="1524519" cy="1445491"/>
          </a:xfrm>
          <a:prstGeom prst="rect">
            <a:avLst/>
          </a:prstGeom>
        </p:spPr>
      </p:pic>
      <p:sp>
        <p:nvSpPr>
          <p:cNvPr id="28" name="TextBox 27">
            <a:extLst>
              <a:ext uri="{FF2B5EF4-FFF2-40B4-BE49-F238E27FC236}">
                <a16:creationId xmlns:a16="http://schemas.microsoft.com/office/drawing/2014/main" id="{C1D9FB8B-7A2A-40AF-A9E4-A44F55469F17}"/>
              </a:ext>
            </a:extLst>
          </p:cNvPr>
          <p:cNvSpPr txBox="1"/>
          <p:nvPr/>
        </p:nvSpPr>
        <p:spPr>
          <a:xfrm>
            <a:off x="427035" y="3826920"/>
            <a:ext cx="1394041" cy="400110"/>
          </a:xfrm>
          <a:prstGeom prst="rect">
            <a:avLst/>
          </a:prstGeom>
          <a:noFill/>
        </p:spPr>
        <p:txBody>
          <a:bodyPr wrap="square" rtlCol="0">
            <a:spAutoFit/>
          </a:bodyPr>
          <a:lstStyle/>
          <a:p>
            <a:pPr algn="ctr"/>
            <a:r>
              <a:rPr lang="en-NZ" b="1"/>
              <a:t>Para cross-country skiing</a:t>
            </a:r>
          </a:p>
        </p:txBody>
      </p:sp>
      <p:sp>
        <p:nvSpPr>
          <p:cNvPr id="29" name="TextBox 28">
            <a:extLst>
              <a:ext uri="{FF2B5EF4-FFF2-40B4-BE49-F238E27FC236}">
                <a16:creationId xmlns:a16="http://schemas.microsoft.com/office/drawing/2014/main" id="{02A3703D-83A2-428B-B1CC-9AB6EBDE717F}"/>
              </a:ext>
            </a:extLst>
          </p:cNvPr>
          <p:cNvSpPr txBox="1"/>
          <p:nvPr/>
        </p:nvSpPr>
        <p:spPr>
          <a:xfrm>
            <a:off x="4559785" y="1808001"/>
            <a:ext cx="1394041" cy="246221"/>
          </a:xfrm>
          <a:prstGeom prst="rect">
            <a:avLst/>
          </a:prstGeom>
          <a:noFill/>
        </p:spPr>
        <p:txBody>
          <a:bodyPr wrap="square" rtlCol="0">
            <a:spAutoFit/>
          </a:bodyPr>
          <a:lstStyle/>
          <a:p>
            <a:pPr algn="ctr"/>
            <a:r>
              <a:rPr lang="en-NZ" b="1"/>
              <a:t>Para alpine skiing</a:t>
            </a:r>
          </a:p>
        </p:txBody>
      </p:sp>
      <p:sp>
        <p:nvSpPr>
          <p:cNvPr id="30" name="TextBox 29">
            <a:extLst>
              <a:ext uri="{FF2B5EF4-FFF2-40B4-BE49-F238E27FC236}">
                <a16:creationId xmlns:a16="http://schemas.microsoft.com/office/drawing/2014/main" id="{BA7ACF2A-E491-480F-B2DD-A2B733D3CD96}"/>
              </a:ext>
            </a:extLst>
          </p:cNvPr>
          <p:cNvSpPr txBox="1"/>
          <p:nvPr/>
        </p:nvSpPr>
        <p:spPr>
          <a:xfrm>
            <a:off x="235744" y="1422573"/>
            <a:ext cx="3449565" cy="707886"/>
          </a:xfrm>
          <a:prstGeom prst="rect">
            <a:avLst/>
          </a:prstGeom>
          <a:noFill/>
        </p:spPr>
        <p:txBody>
          <a:bodyPr wrap="square" rtlCol="0">
            <a:spAutoFit/>
          </a:bodyPr>
          <a:lstStyle/>
          <a:p>
            <a:r>
              <a:rPr lang="en-US" dirty="0"/>
              <a:t>There are six officially recognised winter Para sports that will feature at the Beijing 2022 Paralympic Winter Games.</a:t>
            </a:r>
          </a:p>
          <a:p>
            <a:endParaRPr lang="en-US" dirty="0"/>
          </a:p>
          <a:p>
            <a:r>
              <a:rPr lang="en-US" dirty="0"/>
              <a:t>Click the image to find out more!</a:t>
            </a:r>
          </a:p>
        </p:txBody>
      </p:sp>
    </p:spTree>
    <p:extLst>
      <p:ext uri="{BB962C8B-B14F-4D97-AF65-F5344CB8AC3E}">
        <p14:creationId xmlns:p14="http://schemas.microsoft.com/office/powerpoint/2010/main" val="3712640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hlinkClick r:id="rId2"/>
            <a:extLst>
              <a:ext uri="{FF2B5EF4-FFF2-40B4-BE49-F238E27FC236}">
                <a16:creationId xmlns:a16="http://schemas.microsoft.com/office/drawing/2014/main" id="{BC9156C0-43A2-4591-9F34-41C79C4C912B}"/>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tretch/>
        </p:blipFill>
        <p:spPr>
          <a:xfrm>
            <a:off x="3887787" y="984964"/>
            <a:ext cx="4897437" cy="2326282"/>
          </a:xfrm>
          <a:prstGeom prst="rect">
            <a:avLst/>
          </a:prstGeom>
          <a:noFill/>
        </p:spPr>
      </p:pic>
      <p:sp>
        <p:nvSpPr>
          <p:cNvPr id="3" name="Content Placeholder 2">
            <a:extLst>
              <a:ext uri="{FF2B5EF4-FFF2-40B4-BE49-F238E27FC236}">
                <a16:creationId xmlns:a16="http://schemas.microsoft.com/office/drawing/2014/main" id="{14C5B847-4BFA-4F1B-966A-4B1368DF51EE}"/>
              </a:ext>
            </a:extLst>
          </p:cNvPr>
          <p:cNvSpPr>
            <a:spLocks noGrp="1"/>
          </p:cNvSpPr>
          <p:nvPr>
            <p:ph type="body" sz="half" idx="2"/>
          </p:nvPr>
        </p:nvSpPr>
        <p:spPr>
          <a:xfrm>
            <a:off x="358776" y="1543050"/>
            <a:ext cx="3221037" cy="2557895"/>
          </a:xfrm>
        </p:spPr>
        <p:txBody>
          <a:bodyPr lIns="0" tIns="45720" rIns="91440" bIns="45720" anchor="t">
            <a:normAutofit/>
          </a:bodyPr>
          <a:lstStyle/>
          <a:p>
            <a:pPr marL="0" indent="0">
              <a:buNone/>
            </a:pPr>
            <a:r>
              <a:rPr lang="en-US" sz="1300"/>
              <a:t>Classification is integral to Para sport as it provides a structure for fair and equitable competition. </a:t>
            </a:r>
            <a:br>
              <a:rPr lang="en-US" sz="1300"/>
            </a:br>
            <a:endParaRPr lang="en-US" sz="1300"/>
          </a:p>
          <a:p>
            <a:pPr marL="0" indent="0">
              <a:buNone/>
            </a:pPr>
            <a:r>
              <a:rPr lang="en-US" sz="1300"/>
              <a:t>Para athletes with an eligible impairment are grouped into sport classes based on the impact their impairment has on the sport performance.</a:t>
            </a:r>
            <a:br>
              <a:rPr lang="en-US" sz="1300"/>
            </a:br>
            <a:endParaRPr lang="en-US" sz="1300"/>
          </a:p>
          <a:p>
            <a:pPr marL="0" indent="0">
              <a:buNone/>
            </a:pPr>
            <a:r>
              <a:rPr lang="en-NZ" sz="1300"/>
              <a:t>We have a comprehensive </a:t>
            </a:r>
            <a:r>
              <a:rPr lang="en-NZ" sz="1300">
                <a:solidFill>
                  <a:schemeClr val="accent1"/>
                </a:solidFill>
                <a:hlinkClick r:id="rId4">
                  <a:extLst>
                    <a:ext uri="{A12FA001-AC4F-418D-AE19-62706E023703}">
                      <ahyp:hlinkClr xmlns:ahyp="http://schemas.microsoft.com/office/drawing/2018/hyperlinkcolor" val="tx"/>
                    </a:ext>
                  </a:extLst>
                </a:hlinkClick>
              </a:rPr>
              <a:t>Classification section on our website </a:t>
            </a:r>
            <a:r>
              <a:rPr lang="en-NZ" sz="1300"/>
              <a:t>if you would like to learn more!</a:t>
            </a:r>
            <a:endParaRPr lang="en-NZ" sz="1300">
              <a:cs typeface="Arial"/>
            </a:endParaRPr>
          </a:p>
          <a:p>
            <a:endParaRPr lang="en-NZ" sz="1300"/>
          </a:p>
        </p:txBody>
      </p:sp>
      <p:sp>
        <p:nvSpPr>
          <p:cNvPr id="2" name="Title 1">
            <a:extLst>
              <a:ext uri="{FF2B5EF4-FFF2-40B4-BE49-F238E27FC236}">
                <a16:creationId xmlns:a16="http://schemas.microsoft.com/office/drawing/2014/main" id="{01F6D095-8CE8-461B-9FDF-5B8E7D43840C}"/>
              </a:ext>
            </a:extLst>
          </p:cNvPr>
          <p:cNvSpPr>
            <a:spLocks noGrp="1"/>
          </p:cNvSpPr>
          <p:nvPr>
            <p:ph type="title"/>
          </p:nvPr>
        </p:nvSpPr>
        <p:spPr>
          <a:xfrm>
            <a:off x="358775" y="209550"/>
            <a:ext cx="3728316" cy="1333500"/>
          </a:xfrm>
        </p:spPr>
        <p:txBody>
          <a:bodyPr anchor="ctr">
            <a:normAutofit/>
          </a:bodyPr>
          <a:lstStyle/>
          <a:p>
            <a:r>
              <a:rPr lang="en-NZ" sz="3600">
                <a:latin typeface="+mj-lt"/>
              </a:rPr>
              <a:t>Classification</a:t>
            </a:r>
            <a:r>
              <a:rPr lang="en-NZ">
                <a:latin typeface="+mj-lt"/>
              </a:rPr>
              <a:t> </a:t>
            </a:r>
            <a:r>
              <a:rPr lang="en-NZ" sz="2000">
                <a:latin typeface="+mj-lt"/>
              </a:rPr>
              <a:t>what is it?</a:t>
            </a:r>
            <a:endParaRPr lang="en-NZ">
              <a:latin typeface="+mj-lt"/>
            </a:endParaRPr>
          </a:p>
        </p:txBody>
      </p:sp>
      <p:sp>
        <p:nvSpPr>
          <p:cNvPr id="9" name="TextBox 8">
            <a:extLst>
              <a:ext uri="{FF2B5EF4-FFF2-40B4-BE49-F238E27FC236}">
                <a16:creationId xmlns:a16="http://schemas.microsoft.com/office/drawing/2014/main" id="{47DC1CC9-9530-47CB-8D69-098DE2738CEE}"/>
              </a:ext>
            </a:extLst>
          </p:cNvPr>
          <p:cNvSpPr txBox="1"/>
          <p:nvPr/>
        </p:nvSpPr>
        <p:spPr>
          <a:xfrm>
            <a:off x="4826360" y="3512127"/>
            <a:ext cx="3020290" cy="230832"/>
          </a:xfrm>
          <a:prstGeom prst="rect">
            <a:avLst/>
          </a:prstGeom>
          <a:noFill/>
        </p:spPr>
        <p:txBody>
          <a:bodyPr wrap="square" rtlCol="0">
            <a:spAutoFit/>
          </a:bodyPr>
          <a:lstStyle/>
          <a:p>
            <a:pPr algn="ctr"/>
            <a:r>
              <a:rPr lang="en-NZ" sz="900"/>
              <a:t>An introductory video into classification. </a:t>
            </a:r>
          </a:p>
        </p:txBody>
      </p:sp>
      <p:sp>
        <p:nvSpPr>
          <p:cNvPr id="10" name="Action Button: Go Forward or Next 9">
            <a:hlinkClick r:id="rId2" highlightClick="1"/>
            <a:extLst>
              <a:ext uri="{FF2B5EF4-FFF2-40B4-BE49-F238E27FC236}">
                <a16:creationId xmlns:a16="http://schemas.microsoft.com/office/drawing/2014/main" id="{F43C997D-E655-49C3-91C1-DE8CB3CF5AC3}"/>
              </a:ext>
            </a:extLst>
          </p:cNvPr>
          <p:cNvSpPr/>
          <p:nvPr/>
        </p:nvSpPr>
        <p:spPr>
          <a:xfrm>
            <a:off x="5938261" y="1898073"/>
            <a:ext cx="912811" cy="61652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3742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F8CE-BFA4-4235-A262-DF7D007D5560}"/>
              </a:ext>
            </a:extLst>
          </p:cNvPr>
          <p:cNvSpPr>
            <a:spLocks noGrp="1"/>
          </p:cNvSpPr>
          <p:nvPr>
            <p:ph type="title"/>
          </p:nvPr>
        </p:nvSpPr>
        <p:spPr/>
        <p:txBody>
          <a:bodyPr/>
          <a:lstStyle/>
          <a:p>
            <a:r>
              <a:rPr lang="en-NZ"/>
              <a:t>Welcome </a:t>
            </a:r>
          </a:p>
        </p:txBody>
      </p:sp>
      <p:sp>
        <p:nvSpPr>
          <p:cNvPr id="5" name="Content Placeholder 4">
            <a:extLst>
              <a:ext uri="{FF2B5EF4-FFF2-40B4-BE49-F238E27FC236}">
                <a16:creationId xmlns:a16="http://schemas.microsoft.com/office/drawing/2014/main" id="{A3425BF5-C35D-4E5F-9482-F3AEEE498D7F}"/>
              </a:ext>
            </a:extLst>
          </p:cNvPr>
          <p:cNvSpPr>
            <a:spLocks noGrp="1"/>
          </p:cNvSpPr>
          <p:nvPr>
            <p:ph sz="quarter" idx="11"/>
          </p:nvPr>
        </p:nvSpPr>
        <p:spPr>
          <a:xfrm>
            <a:off x="358777" y="1586585"/>
            <a:ext cx="4140200" cy="2041929"/>
          </a:xfrm>
        </p:spPr>
        <p:txBody>
          <a:bodyPr/>
          <a:lstStyle/>
          <a:p>
            <a:pPr marL="0" indent="0">
              <a:buNone/>
            </a:pPr>
            <a:r>
              <a:rPr lang="en-NZ" sz="1200" dirty="0"/>
              <a:t>What are the Paralympic Winter Games? Why are they important? Where are some of the amazing venues where the Paralympic Winter Games will take place? Who are the Para athletes who will travel to the Paralympic Winter Games to represent New Zealand? </a:t>
            </a:r>
          </a:p>
          <a:p>
            <a:pPr marL="0" indent="0">
              <a:buNone/>
            </a:pPr>
            <a:endParaRPr lang="en-NZ" sz="1200" dirty="0"/>
          </a:p>
          <a:p>
            <a:pPr marL="0" indent="0">
              <a:buNone/>
            </a:pPr>
            <a:r>
              <a:rPr lang="en-NZ" sz="1200" dirty="0"/>
              <a:t>Find out the answers to questions like these, play games and quizzes, and learn how to get involved!</a:t>
            </a:r>
          </a:p>
        </p:txBody>
      </p:sp>
      <p:sp>
        <p:nvSpPr>
          <p:cNvPr id="6" name="Content Placeholder 5">
            <a:extLst>
              <a:ext uri="{FF2B5EF4-FFF2-40B4-BE49-F238E27FC236}">
                <a16:creationId xmlns:a16="http://schemas.microsoft.com/office/drawing/2014/main" id="{47DE46C7-42F6-4597-8DB3-06DEF452D6CE}"/>
              </a:ext>
            </a:extLst>
          </p:cNvPr>
          <p:cNvSpPr>
            <a:spLocks noGrp="1"/>
          </p:cNvSpPr>
          <p:nvPr>
            <p:ph sz="quarter" idx="12"/>
          </p:nvPr>
        </p:nvSpPr>
        <p:spPr>
          <a:xfrm>
            <a:off x="4679950" y="1586585"/>
            <a:ext cx="4140200" cy="2041929"/>
          </a:xfrm>
        </p:spPr>
        <p:txBody>
          <a:bodyPr/>
          <a:lstStyle/>
          <a:p>
            <a:pPr marL="0" indent="0" algn="just">
              <a:buNone/>
            </a:pPr>
            <a:r>
              <a:rPr lang="en-NZ" sz="1200" dirty="0">
                <a:ea typeface="+mj-lt"/>
                <a:cs typeface="+mj-lt"/>
              </a:rPr>
              <a:t>The Beijing 2022 Paralympic Winter Games is an awesome chance to showcase the world of Para sport. We’ve compiled this resource in response to teachers seeking to know how to bring the Paralympic Winter Games to learners in their own homes or classrooms. </a:t>
            </a:r>
            <a:endParaRPr lang="en-US" sz="1200" dirty="0">
              <a:ea typeface="+mj-lt"/>
              <a:cs typeface="+mj-lt"/>
            </a:endParaRPr>
          </a:p>
          <a:p>
            <a:pPr marL="0" indent="0" algn="just">
              <a:buNone/>
            </a:pPr>
            <a:endParaRPr lang="en-NZ" sz="1200" dirty="0">
              <a:cs typeface="Arial"/>
            </a:endParaRPr>
          </a:p>
          <a:p>
            <a:pPr marL="0" indent="0" algn="just">
              <a:buNone/>
            </a:pPr>
            <a:r>
              <a:rPr lang="en-NZ" sz="1200" dirty="0">
                <a:ea typeface="+mj-lt"/>
                <a:cs typeface="+mj-lt"/>
              </a:rPr>
              <a:t>This document contains an abundance of information and suggestions on how to get engaged with the New Zealand Paralympic Team and the Beijing 2022 Paralympic Winter Games. From fun and exciting activities, to watching the action LIVE on TV, there is something for everyone. We have included some excellent links to resources and information about the Team.</a:t>
            </a:r>
          </a:p>
        </p:txBody>
      </p:sp>
      <p:sp>
        <p:nvSpPr>
          <p:cNvPr id="3" name="Text Placeholder 2">
            <a:extLst>
              <a:ext uri="{FF2B5EF4-FFF2-40B4-BE49-F238E27FC236}">
                <a16:creationId xmlns:a16="http://schemas.microsoft.com/office/drawing/2014/main" id="{E86210F1-8EAD-4F2F-9ACF-9736E8903A8C}"/>
              </a:ext>
            </a:extLst>
          </p:cNvPr>
          <p:cNvSpPr>
            <a:spLocks noGrp="1"/>
          </p:cNvSpPr>
          <p:nvPr>
            <p:ph type="body" idx="1"/>
          </p:nvPr>
        </p:nvSpPr>
        <p:spPr>
          <a:xfrm>
            <a:off x="358776" y="1035747"/>
            <a:ext cx="4140200" cy="550838"/>
          </a:xfrm>
        </p:spPr>
        <p:txBody>
          <a:bodyPr anchor="ctr"/>
          <a:lstStyle/>
          <a:p>
            <a:r>
              <a:rPr lang="en-NZ"/>
              <a:t>For learners</a:t>
            </a:r>
          </a:p>
        </p:txBody>
      </p:sp>
      <p:sp>
        <p:nvSpPr>
          <p:cNvPr id="4" name="Text Placeholder 3">
            <a:extLst>
              <a:ext uri="{FF2B5EF4-FFF2-40B4-BE49-F238E27FC236}">
                <a16:creationId xmlns:a16="http://schemas.microsoft.com/office/drawing/2014/main" id="{3607A278-F692-465E-AE3F-619F761310DE}"/>
              </a:ext>
            </a:extLst>
          </p:cNvPr>
          <p:cNvSpPr>
            <a:spLocks noGrp="1"/>
          </p:cNvSpPr>
          <p:nvPr>
            <p:ph type="body" sz="quarter" idx="3"/>
          </p:nvPr>
        </p:nvSpPr>
        <p:spPr>
          <a:xfrm>
            <a:off x="4679948" y="1035747"/>
            <a:ext cx="4140200" cy="550838"/>
          </a:xfrm>
        </p:spPr>
        <p:txBody>
          <a:bodyPr/>
          <a:lstStyle/>
          <a:p>
            <a:r>
              <a:rPr lang="en-NZ"/>
              <a:t>For Teachers</a:t>
            </a:r>
          </a:p>
        </p:txBody>
      </p:sp>
    </p:spTree>
    <p:extLst>
      <p:ext uri="{BB962C8B-B14F-4D97-AF65-F5344CB8AC3E}">
        <p14:creationId xmlns:p14="http://schemas.microsoft.com/office/powerpoint/2010/main" val="1185190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ot;A Netflix Original Documentary. Rising Phoenix&quot;. Poster with three Para athletes">
            <a:extLst>
              <a:ext uri="{FF2B5EF4-FFF2-40B4-BE49-F238E27FC236}">
                <a16:creationId xmlns:a16="http://schemas.microsoft.com/office/drawing/2014/main" id="{4A2DA10F-4FE1-4309-A77D-98A60DD15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883" y="195264"/>
            <a:ext cx="3261244" cy="3905682"/>
          </a:xfrm>
          <a:prstGeom prst="rect">
            <a:avLst/>
          </a:prstGeom>
          <a:noFill/>
        </p:spPr>
      </p:pic>
      <p:sp>
        <p:nvSpPr>
          <p:cNvPr id="3" name="Content Placeholder 2">
            <a:extLst>
              <a:ext uri="{FF2B5EF4-FFF2-40B4-BE49-F238E27FC236}">
                <a16:creationId xmlns:a16="http://schemas.microsoft.com/office/drawing/2014/main" id="{14C5B847-4BFA-4F1B-966A-4B1368DF51EE}"/>
              </a:ext>
            </a:extLst>
          </p:cNvPr>
          <p:cNvSpPr>
            <a:spLocks noGrp="1"/>
          </p:cNvSpPr>
          <p:nvPr>
            <p:ph type="body" sz="half" idx="2"/>
          </p:nvPr>
        </p:nvSpPr>
        <p:spPr>
          <a:xfrm>
            <a:off x="358776" y="1543050"/>
            <a:ext cx="3221037" cy="2557895"/>
          </a:xfrm>
        </p:spPr>
        <p:txBody>
          <a:bodyPr>
            <a:normAutofit/>
          </a:bodyPr>
          <a:lstStyle/>
          <a:p>
            <a:pPr marL="0" indent="0" algn="just">
              <a:buNone/>
            </a:pPr>
            <a:r>
              <a:rPr lang="en-US" sz="1200" dirty="0"/>
              <a:t>Rising Phoenix is a 2020 documentary film that tells the stories of nine Paralympians and their journeys in competition.</a:t>
            </a:r>
          </a:p>
          <a:p>
            <a:pPr marL="0" indent="0" algn="just">
              <a:buNone/>
            </a:pPr>
            <a:r>
              <a:rPr lang="en-US" sz="1200" dirty="0"/>
              <a:t>Elite Para athletes and insiders reflect on the Paralympic Games and examine how they impact a global understanding of disability, diversity and excellence.</a:t>
            </a:r>
          </a:p>
          <a:p>
            <a:pPr marL="0" indent="0" algn="just">
              <a:buNone/>
            </a:pPr>
            <a:r>
              <a:rPr lang="en-US" sz="1200" dirty="0"/>
              <a:t>Rising Phoenix is available on Netflix.</a:t>
            </a:r>
          </a:p>
          <a:p>
            <a:pPr marL="0" indent="0" algn="just">
              <a:buNone/>
            </a:pPr>
            <a:r>
              <a:rPr lang="en-US" sz="1600" b="1" dirty="0">
                <a:solidFill>
                  <a:schemeClr val="accent1"/>
                </a:solidFill>
                <a:hlinkClick r:id="rId3">
                  <a:extLst>
                    <a:ext uri="{A12FA001-AC4F-418D-AE19-62706E023703}">
                      <ahyp:hlinkClr xmlns:ahyp="http://schemas.microsoft.com/office/drawing/2018/hyperlinkcolor" val="tx"/>
                    </a:ext>
                  </a:extLst>
                </a:hlinkClick>
              </a:rPr>
              <a:t>View the trailer. </a:t>
            </a:r>
            <a:endParaRPr lang="en-NZ" sz="1600" b="1" dirty="0">
              <a:solidFill>
                <a:schemeClr val="accent1"/>
              </a:solidFill>
            </a:endParaRPr>
          </a:p>
          <a:p>
            <a:pPr algn="just"/>
            <a:endParaRPr lang="en-NZ" sz="1200" dirty="0"/>
          </a:p>
          <a:p>
            <a:pPr algn="just"/>
            <a:endParaRPr lang="en-NZ" sz="1200" dirty="0"/>
          </a:p>
        </p:txBody>
      </p:sp>
      <p:sp>
        <p:nvSpPr>
          <p:cNvPr id="2" name="Title 1">
            <a:extLst>
              <a:ext uri="{FF2B5EF4-FFF2-40B4-BE49-F238E27FC236}">
                <a16:creationId xmlns:a16="http://schemas.microsoft.com/office/drawing/2014/main" id="{01F6D095-8CE8-461B-9FDF-5B8E7D43840C}"/>
              </a:ext>
            </a:extLst>
          </p:cNvPr>
          <p:cNvSpPr>
            <a:spLocks noGrp="1"/>
          </p:cNvSpPr>
          <p:nvPr>
            <p:ph type="title"/>
          </p:nvPr>
        </p:nvSpPr>
        <p:spPr>
          <a:xfrm>
            <a:off x="358775" y="209550"/>
            <a:ext cx="3686752" cy="1333500"/>
          </a:xfrm>
        </p:spPr>
        <p:txBody>
          <a:bodyPr anchor="ctr">
            <a:normAutofit/>
          </a:bodyPr>
          <a:lstStyle/>
          <a:p>
            <a:r>
              <a:rPr lang="en-NZ" sz="3600">
                <a:latin typeface="+mj-lt"/>
              </a:rPr>
              <a:t>Rising phoenix</a:t>
            </a:r>
          </a:p>
        </p:txBody>
      </p:sp>
    </p:spTree>
    <p:extLst>
      <p:ext uri="{BB962C8B-B14F-4D97-AF65-F5344CB8AC3E}">
        <p14:creationId xmlns:p14="http://schemas.microsoft.com/office/powerpoint/2010/main" val="169084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The15 logo">
            <a:extLst>
              <a:ext uri="{FF2B5EF4-FFF2-40B4-BE49-F238E27FC236}">
                <a16:creationId xmlns:a16="http://schemas.microsoft.com/office/drawing/2014/main" id="{48470820-9651-40B0-AD21-48AD98AAE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787" y="923746"/>
            <a:ext cx="4897437" cy="2448718"/>
          </a:xfrm>
          <a:prstGeom prst="rect">
            <a:avLst/>
          </a:prstGeom>
          <a:noFill/>
        </p:spPr>
      </p:pic>
      <p:sp>
        <p:nvSpPr>
          <p:cNvPr id="3" name="Content Placeholder 2">
            <a:extLst>
              <a:ext uri="{FF2B5EF4-FFF2-40B4-BE49-F238E27FC236}">
                <a16:creationId xmlns:a16="http://schemas.microsoft.com/office/drawing/2014/main" id="{14C5B847-4BFA-4F1B-966A-4B1368DF51EE}"/>
              </a:ext>
            </a:extLst>
          </p:cNvPr>
          <p:cNvSpPr>
            <a:spLocks noGrp="1"/>
          </p:cNvSpPr>
          <p:nvPr>
            <p:ph type="body" sz="half" idx="2"/>
          </p:nvPr>
        </p:nvSpPr>
        <p:spPr>
          <a:xfrm>
            <a:off x="358774" y="1042556"/>
            <a:ext cx="3221037" cy="2928553"/>
          </a:xfrm>
        </p:spPr>
        <p:txBody>
          <a:bodyPr>
            <a:normAutofit/>
          </a:bodyPr>
          <a:lstStyle/>
          <a:p>
            <a:pPr marL="0" indent="0" algn="just">
              <a:buNone/>
            </a:pPr>
            <a:r>
              <a:rPr lang="en-NZ" dirty="0"/>
              <a:t>Launched at the Tokyo 2020 Paralympic Games, </a:t>
            </a:r>
            <a:r>
              <a:rPr lang="en-NZ" b="1" dirty="0"/>
              <a:t>WeThe15</a:t>
            </a:r>
            <a:r>
              <a:rPr lang="en-NZ" dirty="0"/>
              <a:t> is sport’s largest ever human rights movement to end discrimination. </a:t>
            </a:r>
          </a:p>
          <a:p>
            <a:pPr marL="0" indent="0" algn="just">
              <a:buNone/>
            </a:pPr>
            <a:r>
              <a:rPr lang="en-US" b="0" i="0" dirty="0">
                <a:effectLst/>
              </a:rPr>
              <a:t>Persons with disabilities are 15% of our world. They are part of human diversity. </a:t>
            </a:r>
            <a:r>
              <a:rPr lang="en-US" b="1" i="0" dirty="0">
                <a:effectLst/>
              </a:rPr>
              <a:t>In New Zealand that number is 24%. </a:t>
            </a:r>
          </a:p>
          <a:p>
            <a:pPr marL="0" indent="0" algn="just">
              <a:buNone/>
            </a:pPr>
            <a:r>
              <a:rPr lang="en-US" dirty="0"/>
              <a:t>Since its launch, the </a:t>
            </a:r>
            <a:r>
              <a:rPr lang="en-US" b="1" dirty="0"/>
              <a:t>WeThe15 </a:t>
            </a:r>
            <a:r>
              <a:rPr lang="en-US" dirty="0"/>
              <a:t>movement has reached 6.2 billion people – almost 80% of the world’s population!</a:t>
            </a:r>
            <a:endParaRPr lang="en-NZ" b="1" dirty="0"/>
          </a:p>
          <a:p>
            <a:pPr marL="0" indent="0" algn="just">
              <a:buNone/>
            </a:pPr>
            <a:endParaRPr lang="en-NZ" dirty="0"/>
          </a:p>
          <a:p>
            <a:pPr algn="just"/>
            <a:endParaRPr lang="en-NZ" dirty="0"/>
          </a:p>
        </p:txBody>
      </p:sp>
      <p:sp>
        <p:nvSpPr>
          <p:cNvPr id="2" name="Title 1">
            <a:extLst>
              <a:ext uri="{FF2B5EF4-FFF2-40B4-BE49-F238E27FC236}">
                <a16:creationId xmlns:a16="http://schemas.microsoft.com/office/drawing/2014/main" id="{01F6D095-8CE8-461B-9FDF-5B8E7D43840C}"/>
              </a:ext>
            </a:extLst>
          </p:cNvPr>
          <p:cNvSpPr>
            <a:spLocks noGrp="1"/>
          </p:cNvSpPr>
          <p:nvPr>
            <p:ph type="title"/>
          </p:nvPr>
        </p:nvSpPr>
        <p:spPr>
          <a:xfrm>
            <a:off x="358775" y="209550"/>
            <a:ext cx="3221037" cy="1333500"/>
          </a:xfrm>
        </p:spPr>
        <p:txBody>
          <a:bodyPr anchor="ctr">
            <a:normAutofit/>
          </a:bodyPr>
          <a:lstStyle/>
          <a:p>
            <a:r>
              <a:rPr lang="en-NZ" sz="3600">
                <a:latin typeface="+mj-lt"/>
              </a:rPr>
              <a:t>#Wethe15		</a:t>
            </a:r>
          </a:p>
        </p:txBody>
      </p:sp>
      <p:sp>
        <p:nvSpPr>
          <p:cNvPr id="6" name="TextBox 5">
            <a:extLst>
              <a:ext uri="{FF2B5EF4-FFF2-40B4-BE49-F238E27FC236}">
                <a16:creationId xmlns:a16="http://schemas.microsoft.com/office/drawing/2014/main" id="{7CC05727-DAB8-4AF3-9E6F-AFDFA1516F5E}"/>
              </a:ext>
            </a:extLst>
          </p:cNvPr>
          <p:cNvSpPr txBox="1"/>
          <p:nvPr/>
        </p:nvSpPr>
        <p:spPr>
          <a:xfrm>
            <a:off x="3754118" y="3632555"/>
            <a:ext cx="5164773" cy="338554"/>
          </a:xfrm>
          <a:prstGeom prst="rect">
            <a:avLst/>
          </a:prstGeom>
          <a:noFill/>
        </p:spPr>
        <p:txBody>
          <a:bodyPr wrap="square" rtlCol="0">
            <a:spAutoFit/>
          </a:bodyPr>
          <a:lstStyle/>
          <a:p>
            <a:r>
              <a:rPr lang="en-NZ" sz="1600" b="1">
                <a:solidFill>
                  <a:schemeClr val="accent1"/>
                </a:solidFill>
                <a:hlinkClick r:id="rId3">
                  <a:extLst>
                    <a:ext uri="{A12FA001-AC4F-418D-AE19-62706E023703}">
                      <ahyp:hlinkClr xmlns:ahyp="http://schemas.microsoft.com/office/drawing/2018/hyperlinkcolor" val="tx"/>
                    </a:ext>
                  </a:extLst>
                </a:hlinkClick>
              </a:rPr>
              <a:t>TED TALK</a:t>
            </a:r>
            <a:r>
              <a:rPr lang="en-NZ" sz="1600" b="1">
                <a:solidFill>
                  <a:schemeClr val="accent1"/>
                </a:solidFill>
              </a:rPr>
              <a:t>	</a:t>
            </a:r>
            <a:r>
              <a:rPr lang="en-NZ" sz="1600" b="1">
                <a:solidFill>
                  <a:schemeClr val="accent1"/>
                </a:solidFill>
                <a:hlinkClick r:id="rId4">
                  <a:extLst>
                    <a:ext uri="{A12FA001-AC4F-418D-AE19-62706E023703}">
                      <ahyp:hlinkClr xmlns:ahyp="http://schemas.microsoft.com/office/drawing/2018/hyperlinkcolor" val="tx"/>
                    </a:ext>
                  </a:extLst>
                </a:hlinkClick>
              </a:rPr>
              <a:t>#WeThe15</a:t>
            </a:r>
            <a:r>
              <a:rPr lang="en-NZ" sz="1600" b="1">
                <a:solidFill>
                  <a:schemeClr val="accent1"/>
                </a:solidFill>
              </a:rPr>
              <a:t>	</a:t>
            </a:r>
            <a:r>
              <a:rPr lang="en-NZ" sz="1600" b="1">
                <a:solidFill>
                  <a:schemeClr val="accent1"/>
                </a:solidFill>
                <a:hlinkClick r:id="rId5">
                  <a:extLst>
                    <a:ext uri="{A12FA001-AC4F-418D-AE19-62706E023703}">
                      <ahyp:hlinkClr xmlns:ahyp="http://schemas.microsoft.com/office/drawing/2018/hyperlinkcolor" val="tx"/>
                    </a:ext>
                  </a:extLst>
                </a:hlinkClick>
              </a:rPr>
              <a:t>SHORT FILM</a:t>
            </a:r>
            <a:endParaRPr lang="en-NZ" sz="1600" b="1">
              <a:solidFill>
                <a:schemeClr val="accent1"/>
              </a:solidFill>
            </a:endParaRPr>
          </a:p>
        </p:txBody>
      </p:sp>
    </p:spTree>
    <p:extLst>
      <p:ext uri="{BB962C8B-B14F-4D97-AF65-F5344CB8AC3E}">
        <p14:creationId xmlns:p14="http://schemas.microsoft.com/office/powerpoint/2010/main" val="2408519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6D095-8CE8-461B-9FDF-5B8E7D43840C}"/>
              </a:ext>
            </a:extLst>
          </p:cNvPr>
          <p:cNvSpPr>
            <a:spLocks noGrp="1"/>
          </p:cNvSpPr>
          <p:nvPr>
            <p:ph type="title"/>
          </p:nvPr>
        </p:nvSpPr>
        <p:spPr/>
        <p:txBody>
          <a:bodyPr/>
          <a:lstStyle/>
          <a:p>
            <a:r>
              <a:rPr lang="en-NZ" sz="3100" dirty="0"/>
              <a:t>Disability Awareness</a:t>
            </a:r>
          </a:p>
        </p:txBody>
      </p:sp>
      <p:sp>
        <p:nvSpPr>
          <p:cNvPr id="4" name="Text Placeholder 3">
            <a:extLst>
              <a:ext uri="{FF2B5EF4-FFF2-40B4-BE49-F238E27FC236}">
                <a16:creationId xmlns:a16="http://schemas.microsoft.com/office/drawing/2014/main" id="{5BBCCC5B-810A-40A7-B4E9-8B7124C5EAF6}"/>
              </a:ext>
            </a:extLst>
          </p:cNvPr>
          <p:cNvSpPr>
            <a:spLocks noGrp="1"/>
          </p:cNvSpPr>
          <p:nvPr>
            <p:ph type="body" idx="1"/>
          </p:nvPr>
        </p:nvSpPr>
        <p:spPr/>
        <p:txBody>
          <a:bodyPr/>
          <a:lstStyle/>
          <a:p>
            <a:r>
              <a:rPr lang="en-NZ"/>
              <a:t>Disability awareness activities</a:t>
            </a:r>
          </a:p>
        </p:txBody>
      </p:sp>
      <p:sp>
        <p:nvSpPr>
          <p:cNvPr id="3" name="Content Placeholder 2">
            <a:extLst>
              <a:ext uri="{FF2B5EF4-FFF2-40B4-BE49-F238E27FC236}">
                <a16:creationId xmlns:a16="http://schemas.microsoft.com/office/drawing/2014/main" id="{14C5B847-4BFA-4F1B-966A-4B1368DF51EE}"/>
              </a:ext>
            </a:extLst>
          </p:cNvPr>
          <p:cNvSpPr>
            <a:spLocks noGrp="1"/>
          </p:cNvSpPr>
          <p:nvPr>
            <p:ph sz="half" idx="2"/>
          </p:nvPr>
        </p:nvSpPr>
        <p:spPr/>
        <p:txBody>
          <a:bodyPr lIns="91440" tIns="45720" rIns="91440" bIns="45720" anchor="t"/>
          <a:lstStyle/>
          <a:p>
            <a:pPr marL="0" indent="0" algn="just">
              <a:buNone/>
            </a:pPr>
            <a:r>
              <a:rPr lang="en-NZ" dirty="0"/>
              <a:t>Get</a:t>
            </a:r>
            <a:r>
              <a:rPr lang="en-NZ" dirty="0">
                <a:solidFill>
                  <a:schemeClr val="accent1"/>
                </a:solidFill>
              </a:rPr>
              <a:t> </a:t>
            </a:r>
            <a:r>
              <a:rPr lang="en-NZ" dirty="0"/>
              <a:t>your </a:t>
            </a:r>
            <a:r>
              <a:rPr lang="en-NZ" dirty="0" err="1"/>
              <a:t>tamariki</a:t>
            </a:r>
            <a:r>
              <a:rPr lang="en-NZ" dirty="0"/>
              <a:t> and </a:t>
            </a:r>
            <a:r>
              <a:rPr lang="en-NZ" dirty="0" err="1"/>
              <a:t>rangatahi</a:t>
            </a:r>
            <a:r>
              <a:rPr lang="en-NZ" dirty="0"/>
              <a:t> trying out activities to gain insights into everyday activities with a disability and reflecting on disability. </a:t>
            </a:r>
          </a:p>
          <a:p>
            <a:pPr marL="0" indent="0" algn="just">
              <a:buNone/>
            </a:pPr>
            <a:r>
              <a:rPr lang="en-NZ" dirty="0"/>
              <a:t>This great resource was developed by PNZ and Asia New Zealand Foundation.</a:t>
            </a:r>
          </a:p>
          <a:p>
            <a:pPr marL="0" indent="0" algn="just">
              <a:buNone/>
            </a:pPr>
            <a:endParaRPr lang="en-NZ" dirty="0"/>
          </a:p>
          <a:p>
            <a:pPr marL="0" indent="0" algn="just">
              <a:buNone/>
            </a:pPr>
            <a:endParaRPr lang="en-NZ" dirty="0"/>
          </a:p>
          <a:p>
            <a:pPr marL="0" indent="0" algn="just">
              <a:buNone/>
            </a:pPr>
            <a:endParaRPr lang="en-NZ" dirty="0"/>
          </a:p>
          <a:p>
            <a:pPr marL="0" indent="0" algn="just">
              <a:buNone/>
            </a:pPr>
            <a:endParaRPr lang="en-NZ" dirty="0"/>
          </a:p>
          <a:p>
            <a:pPr algn="just"/>
            <a:endParaRPr lang="en-NZ" dirty="0"/>
          </a:p>
          <a:p>
            <a:pPr algn="just"/>
            <a:endParaRPr lang="en-NZ" dirty="0"/>
          </a:p>
        </p:txBody>
      </p:sp>
      <p:sp>
        <p:nvSpPr>
          <p:cNvPr id="5" name="Text Placeholder 4">
            <a:extLst>
              <a:ext uri="{FF2B5EF4-FFF2-40B4-BE49-F238E27FC236}">
                <a16:creationId xmlns:a16="http://schemas.microsoft.com/office/drawing/2014/main" id="{FEADE0BA-5F4D-4311-B01B-E7AB8B5DA213}"/>
              </a:ext>
            </a:extLst>
          </p:cNvPr>
          <p:cNvSpPr>
            <a:spLocks noGrp="1"/>
          </p:cNvSpPr>
          <p:nvPr>
            <p:ph type="body" sz="quarter" idx="3"/>
          </p:nvPr>
        </p:nvSpPr>
        <p:spPr/>
        <p:txBody>
          <a:bodyPr/>
          <a:lstStyle/>
          <a:p>
            <a:r>
              <a:rPr lang="en-NZ"/>
              <a:t>Paralympic School Day</a:t>
            </a:r>
          </a:p>
        </p:txBody>
      </p:sp>
      <p:sp>
        <p:nvSpPr>
          <p:cNvPr id="6" name="Content Placeholder 5">
            <a:extLst>
              <a:ext uri="{FF2B5EF4-FFF2-40B4-BE49-F238E27FC236}">
                <a16:creationId xmlns:a16="http://schemas.microsoft.com/office/drawing/2014/main" id="{591777CE-B313-40F9-90DD-24A762768B16}"/>
              </a:ext>
            </a:extLst>
          </p:cNvPr>
          <p:cNvSpPr>
            <a:spLocks noGrp="1"/>
          </p:cNvSpPr>
          <p:nvPr>
            <p:ph sz="quarter" idx="4"/>
          </p:nvPr>
        </p:nvSpPr>
        <p:spPr/>
        <p:txBody>
          <a:bodyPr/>
          <a:lstStyle/>
          <a:p>
            <a:pPr marL="0" indent="0" algn="just">
              <a:buNone/>
            </a:pPr>
            <a:r>
              <a:rPr lang="en-NZ" dirty="0"/>
              <a:t>The International Paralympic Committee created the </a:t>
            </a:r>
            <a:r>
              <a:rPr lang="en-NZ" i="1" dirty="0"/>
              <a:t>‘Paralympic School Day’. </a:t>
            </a:r>
            <a:r>
              <a:rPr lang="en-NZ" dirty="0"/>
              <a:t>This is a fantastic resource packed with information and activities to educate students on Paralympic sport, individual differences and disability issues. </a:t>
            </a:r>
          </a:p>
          <a:p>
            <a:pPr algn="just"/>
            <a:endParaRPr lang="en-NZ" dirty="0"/>
          </a:p>
        </p:txBody>
      </p:sp>
      <p:sp>
        <p:nvSpPr>
          <p:cNvPr id="8" name="Arrow: Pentagon 7">
            <a:extLst>
              <a:ext uri="{FF2B5EF4-FFF2-40B4-BE49-F238E27FC236}">
                <a16:creationId xmlns:a16="http://schemas.microsoft.com/office/drawing/2014/main" id="{DEC7C5FA-D983-4F30-98E2-6A16D433D562}"/>
              </a:ext>
            </a:extLst>
          </p:cNvPr>
          <p:cNvSpPr/>
          <p:nvPr/>
        </p:nvSpPr>
        <p:spPr>
          <a:xfrm>
            <a:off x="0" y="65168"/>
            <a:ext cx="1925781" cy="333213"/>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NZ" dirty="0"/>
              <a:t>FOR KAIAKO TEACHERS</a:t>
            </a:r>
          </a:p>
        </p:txBody>
      </p:sp>
      <p:sp>
        <p:nvSpPr>
          <p:cNvPr id="9" name="Rectangle: Rounded Corners 8">
            <a:hlinkClick r:id="rId2"/>
            <a:extLst>
              <a:ext uri="{FF2B5EF4-FFF2-40B4-BE49-F238E27FC236}">
                <a16:creationId xmlns:a16="http://schemas.microsoft.com/office/drawing/2014/main" id="{746F0E8B-BFBC-44CE-9BCE-82E2E4C3070D}"/>
              </a:ext>
            </a:extLst>
          </p:cNvPr>
          <p:cNvSpPr/>
          <p:nvPr/>
        </p:nvSpPr>
        <p:spPr>
          <a:xfrm>
            <a:off x="1239865" y="3263901"/>
            <a:ext cx="2196062" cy="6191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NZ" sz="1200" b="1" dirty="0"/>
              <a:t>Disability Awareness Kaiako Teacher Activities</a:t>
            </a:r>
          </a:p>
        </p:txBody>
      </p:sp>
      <p:sp>
        <p:nvSpPr>
          <p:cNvPr id="10" name="Rectangle: Rounded Corners 9">
            <a:hlinkClick r:id="rId3"/>
            <a:extLst>
              <a:ext uri="{FF2B5EF4-FFF2-40B4-BE49-F238E27FC236}">
                <a16:creationId xmlns:a16="http://schemas.microsoft.com/office/drawing/2014/main" id="{4FE0CAC7-FDD3-426A-8EC5-9B93085CE59C}"/>
              </a:ext>
            </a:extLst>
          </p:cNvPr>
          <p:cNvSpPr/>
          <p:nvPr/>
        </p:nvSpPr>
        <p:spPr>
          <a:xfrm>
            <a:off x="5769778" y="3263901"/>
            <a:ext cx="1960536" cy="6191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NZ" sz="1200" b="1"/>
              <a:t>Paralympic School Day Activities</a:t>
            </a:r>
          </a:p>
        </p:txBody>
      </p:sp>
    </p:spTree>
    <p:extLst>
      <p:ext uri="{BB962C8B-B14F-4D97-AF65-F5344CB8AC3E}">
        <p14:creationId xmlns:p14="http://schemas.microsoft.com/office/powerpoint/2010/main" val="247346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3FAA01-B6B7-474C-B026-C4A9333AE24B}"/>
              </a:ext>
            </a:extLst>
          </p:cNvPr>
          <p:cNvSpPr>
            <a:spLocks noGrp="1"/>
          </p:cNvSpPr>
          <p:nvPr>
            <p:ph type="title"/>
          </p:nvPr>
        </p:nvSpPr>
        <p:spPr/>
        <p:txBody>
          <a:bodyPr/>
          <a:lstStyle/>
          <a:p>
            <a:r>
              <a:rPr lang="en-NZ" dirty="0"/>
              <a:t>Activities for </a:t>
            </a:r>
            <a:r>
              <a:rPr lang="en-NZ" dirty="0" err="1"/>
              <a:t>tamariki</a:t>
            </a:r>
            <a:r>
              <a:rPr lang="en-NZ" dirty="0"/>
              <a:t> and </a:t>
            </a:r>
            <a:r>
              <a:rPr lang="en-NZ" dirty="0" err="1"/>
              <a:t>rangatahi</a:t>
            </a:r>
            <a:r>
              <a:rPr lang="en-NZ" dirty="0"/>
              <a:t> learners</a:t>
            </a:r>
          </a:p>
        </p:txBody>
      </p:sp>
      <p:graphicFrame>
        <p:nvGraphicFramePr>
          <p:cNvPr id="6" name="Table 6">
            <a:extLst>
              <a:ext uri="{FF2B5EF4-FFF2-40B4-BE49-F238E27FC236}">
                <a16:creationId xmlns:a16="http://schemas.microsoft.com/office/drawing/2014/main" id="{FEAC9750-898B-4C88-B841-97A63F1B8898}"/>
              </a:ext>
            </a:extLst>
          </p:cNvPr>
          <p:cNvGraphicFramePr>
            <a:graphicFrameLocks noGrp="1"/>
          </p:cNvGraphicFramePr>
          <p:nvPr>
            <p:ph idx="1"/>
            <p:extLst>
              <p:ext uri="{D42A27DB-BD31-4B8C-83A1-F6EECF244321}">
                <p14:modId xmlns:p14="http://schemas.microsoft.com/office/powerpoint/2010/main" val="3932721666"/>
              </p:ext>
            </p:extLst>
          </p:nvPr>
        </p:nvGraphicFramePr>
        <p:xfrm>
          <a:off x="358775" y="1370011"/>
          <a:ext cx="8461372" cy="2659546"/>
        </p:xfrm>
        <a:graphic>
          <a:graphicData uri="http://schemas.openxmlformats.org/drawingml/2006/table">
            <a:tbl>
              <a:tblPr bandRow="1">
                <a:tableStyleId>{69CF1AB2-1976-4502-BF36-3FF5EA218861}</a:tableStyleId>
              </a:tblPr>
              <a:tblGrid>
                <a:gridCol w="2115343">
                  <a:extLst>
                    <a:ext uri="{9D8B030D-6E8A-4147-A177-3AD203B41FA5}">
                      <a16:colId xmlns:a16="http://schemas.microsoft.com/office/drawing/2014/main" val="2749500254"/>
                    </a:ext>
                  </a:extLst>
                </a:gridCol>
                <a:gridCol w="2115343">
                  <a:extLst>
                    <a:ext uri="{9D8B030D-6E8A-4147-A177-3AD203B41FA5}">
                      <a16:colId xmlns:a16="http://schemas.microsoft.com/office/drawing/2014/main" val="3283663727"/>
                    </a:ext>
                  </a:extLst>
                </a:gridCol>
                <a:gridCol w="2115343">
                  <a:extLst>
                    <a:ext uri="{9D8B030D-6E8A-4147-A177-3AD203B41FA5}">
                      <a16:colId xmlns:a16="http://schemas.microsoft.com/office/drawing/2014/main" val="3078877766"/>
                    </a:ext>
                  </a:extLst>
                </a:gridCol>
                <a:gridCol w="2115343">
                  <a:extLst>
                    <a:ext uri="{9D8B030D-6E8A-4147-A177-3AD203B41FA5}">
                      <a16:colId xmlns:a16="http://schemas.microsoft.com/office/drawing/2014/main" val="3260127439"/>
                    </a:ext>
                  </a:extLst>
                </a:gridCol>
              </a:tblGrid>
              <a:tr h="1329773">
                <a:tc>
                  <a:txBody>
                    <a:bodyPr/>
                    <a:lstStyle/>
                    <a:p>
                      <a:r>
                        <a:rPr lang="en-NZ" sz="1200" dirty="0">
                          <a:solidFill>
                            <a:schemeClr val="tx1"/>
                          </a:solidFill>
                          <a:hlinkClick r:id="rId2">
                            <a:extLst>
                              <a:ext uri="{A12FA001-AC4F-418D-AE19-62706E023703}">
                                <ahyp:hlinkClr xmlns:ahyp="http://schemas.microsoft.com/office/drawing/2018/hyperlinkcolor" val="tx"/>
                              </a:ext>
                            </a:extLst>
                          </a:hlinkClick>
                        </a:rPr>
                        <a:t>Winter Paralympics Wordsearch</a:t>
                      </a:r>
                      <a:endParaRPr lang="en-NZ" sz="1200" dirty="0">
                        <a:solidFill>
                          <a:schemeClr val="tx1"/>
                        </a:solidFill>
                      </a:endParaRPr>
                    </a:p>
                  </a:txBody>
                  <a:tcPr/>
                </a:tc>
                <a:tc>
                  <a:txBody>
                    <a:bodyPr/>
                    <a:lstStyle/>
                    <a:p>
                      <a:r>
                        <a:rPr lang="en-NZ" sz="1200" dirty="0">
                          <a:solidFill>
                            <a:schemeClr val="tx1"/>
                          </a:solidFill>
                          <a:hlinkClick r:id="rId3">
                            <a:extLst>
                              <a:ext uri="{A12FA001-AC4F-418D-AE19-62706E023703}">
                                <ahyp:hlinkClr xmlns:ahyp="http://schemas.microsoft.com/office/drawing/2018/hyperlinkcolor" val="tx"/>
                              </a:ext>
                            </a:extLst>
                          </a:hlinkClick>
                        </a:rPr>
                        <a:t>Draw a Para alpine skier</a:t>
                      </a:r>
                      <a:endParaRPr lang="en-NZ"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4">
                            <a:extLst>
                              <a:ext uri="{A12FA001-AC4F-418D-AE19-62706E023703}">
                                <ahyp:hlinkClr xmlns:ahyp="http://schemas.microsoft.com/office/drawing/2018/hyperlinkcolor" val="tx"/>
                              </a:ext>
                            </a:extLst>
                          </a:hlinkClick>
                        </a:rPr>
                        <a:t>Watch interviews with Adam, Corey and Aaron</a:t>
                      </a:r>
                      <a:endParaRPr lang="en-NZ"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5">
                            <a:extLst>
                              <a:ext uri="{A12FA001-AC4F-418D-AE19-62706E023703}">
                                <ahyp:hlinkClr xmlns:ahyp="http://schemas.microsoft.com/office/drawing/2018/hyperlinkcolor" val="tx"/>
                              </a:ext>
                            </a:extLst>
                          </a:hlinkClick>
                        </a:rPr>
                        <a:t>Read “30 things you need to know about the Paralympic Winter Games</a:t>
                      </a:r>
                      <a:r>
                        <a:rPr lang="en-NZ" sz="1200" dirty="0">
                          <a:solidFill>
                            <a:schemeClr val="tx1"/>
                          </a:solidFill>
                        </a:rPr>
                        <a:t>”</a:t>
                      </a:r>
                    </a:p>
                  </a:txBody>
                  <a:tcPr/>
                </a:tc>
                <a:extLst>
                  <a:ext uri="{0D108BD9-81ED-4DB2-BD59-A6C34878D82A}">
                    <a16:rowId xmlns:a16="http://schemas.microsoft.com/office/drawing/2014/main" val="3245748726"/>
                  </a:ext>
                </a:extLst>
              </a:tr>
              <a:tr h="1329773">
                <a:tc>
                  <a:txBody>
                    <a:bodyPr/>
                    <a:lstStyle/>
                    <a:p>
                      <a:r>
                        <a:rPr lang="en-NZ" sz="1200" dirty="0">
                          <a:solidFill>
                            <a:schemeClr val="tx1"/>
                          </a:solidFill>
                          <a:hlinkClick r:id="rId6">
                            <a:extLst>
                              <a:ext uri="{A12FA001-AC4F-418D-AE19-62706E023703}">
                                <ahyp:hlinkClr xmlns:ahyp="http://schemas.microsoft.com/office/drawing/2018/hyperlinkcolor" val="tx"/>
                              </a:ext>
                            </a:extLst>
                          </a:hlinkClick>
                        </a:rPr>
                        <a:t>Help the Para alpine skier reach the gold medal</a:t>
                      </a:r>
                      <a:endParaRPr lang="en-NZ" sz="1200" dirty="0">
                        <a:solidFill>
                          <a:schemeClr val="tx1"/>
                        </a:solidFill>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1200" dirty="0">
                          <a:solidFill>
                            <a:schemeClr val="tx1"/>
                          </a:solidFill>
                        </a:rPr>
                        <a:t>How much do you know about China? Try this </a:t>
                      </a:r>
                      <a:r>
                        <a:rPr lang="en-NZ" sz="1200" dirty="0">
                          <a:solidFill>
                            <a:schemeClr val="tx1"/>
                          </a:solidFill>
                          <a:hlinkClick r:id="rId7">
                            <a:extLst>
                              <a:ext uri="{A12FA001-AC4F-418D-AE19-62706E023703}">
                                <ahyp:hlinkClr xmlns:ahyp="http://schemas.microsoft.com/office/drawing/2018/hyperlinkcolor" val="tx"/>
                              </a:ext>
                            </a:extLst>
                          </a:hlinkClick>
                        </a:rPr>
                        <a:t>Asia </a:t>
                      </a:r>
                      <a:r>
                        <a:rPr lang="en-NZ" sz="1200" dirty="0">
                          <a:solidFill>
                            <a:srgbClr val="000000"/>
                          </a:solidFill>
                          <a:hlinkClick r:id="rId7">
                            <a:extLst>
                              <a:ext uri="{A12FA001-AC4F-418D-AE19-62706E023703}">
                                <ahyp:hlinkClr xmlns:ahyp="http://schemas.microsoft.com/office/drawing/2018/hyperlinkcolor" val="tx"/>
                              </a:ext>
                            </a:extLst>
                          </a:hlinkClick>
                        </a:rPr>
                        <a:t>New Zealand Foundation </a:t>
                      </a:r>
                      <a:r>
                        <a:rPr lang="en-NZ" sz="1200" dirty="0">
                          <a:solidFill>
                            <a:schemeClr val="tx1"/>
                          </a:solidFill>
                          <a:hlinkClick r:id="rId7">
                            <a:extLst>
                              <a:ext uri="{A12FA001-AC4F-418D-AE19-62706E023703}">
                                <ahyp:hlinkClr xmlns:ahyp="http://schemas.microsoft.com/office/drawing/2018/hyperlinkcolor" val="tx"/>
                              </a:ext>
                            </a:extLst>
                          </a:hlinkClick>
                        </a:rPr>
                        <a:t>China Quiz</a:t>
                      </a:r>
                      <a:r>
                        <a:rPr lang="en-NZ" sz="1200" dirty="0">
                          <a:solidFill>
                            <a:schemeClr val="tx1"/>
                          </a:solidFill>
                          <a:hlinkClick r:id="rId7"/>
                        </a:rPr>
                        <a:t> </a:t>
                      </a:r>
                      <a:endParaRPr lang="en-NZ" sz="1200" dirty="0">
                        <a:solidFill>
                          <a:schemeClr val="tx1"/>
                        </a:solidFill>
                      </a:endParaRPr>
                    </a:p>
                    <a:p>
                      <a:pPr marL="0" marR="0" lvl="0" indent="0" algn="l" rtl="0" eaLnBrk="1" fontAlgn="auto" latinLnBrk="0" hangingPunct="1">
                        <a:lnSpc>
                          <a:spcPct val="100000"/>
                        </a:lnSpc>
                        <a:spcBef>
                          <a:spcPts val="0"/>
                        </a:spcBef>
                        <a:spcAft>
                          <a:spcPts val="0"/>
                        </a:spcAft>
                        <a:buClrTx/>
                        <a:buSzTx/>
                        <a:buFontTx/>
                        <a:buNone/>
                      </a:pPr>
                      <a:endParaRPr lang="en-NZ" sz="1200" dirty="0">
                        <a:solidFill>
                          <a:schemeClr val="tx1"/>
                        </a:solidFill>
                      </a:endParaRPr>
                    </a:p>
                  </a:txBody>
                  <a:tcPr/>
                </a:tc>
                <a:tc>
                  <a:txBody>
                    <a:bodyPr/>
                    <a:lstStyle/>
                    <a:p>
                      <a:r>
                        <a:rPr lang="en-NZ" sz="1200" dirty="0">
                          <a:solidFill>
                            <a:srgbClr val="000000"/>
                          </a:solidFill>
                          <a:hlinkClick r:id="rId8">
                            <a:extLst>
                              <a:ext uri="{A12FA001-AC4F-418D-AE19-62706E023703}">
                                <ahyp:hlinkClr xmlns:ahyp="http://schemas.microsoft.com/office/drawing/2018/hyperlinkcolor" val="tx"/>
                              </a:ext>
                            </a:extLst>
                          </a:hlinkClick>
                        </a:rPr>
                        <a:t>What would you ask a Winter Paralympian in an interview?</a:t>
                      </a:r>
                      <a:endParaRPr lang="en-NZ" sz="12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9">
                            <a:extLst>
                              <a:ext uri="{A12FA001-AC4F-418D-AE19-62706E023703}">
                                <ahyp:hlinkClr xmlns:ahyp="http://schemas.microsoft.com/office/drawing/2018/hyperlinkcolor" val="tx"/>
                              </a:ext>
                            </a:extLst>
                          </a:hlinkClick>
                        </a:rPr>
                        <a:t>Then try Paralympics New Zealand’s Winter Para sport quiz </a:t>
                      </a:r>
                      <a:r>
                        <a:rPr lang="en-NZ" sz="1200" dirty="0">
                          <a:solidFill>
                            <a:schemeClr val="tx1"/>
                          </a:solidFill>
                        </a:rPr>
                        <a:t>(great for a Kahoot!)</a:t>
                      </a:r>
                    </a:p>
                  </a:txBody>
                  <a:tcPr/>
                </a:tc>
                <a:extLst>
                  <a:ext uri="{0D108BD9-81ED-4DB2-BD59-A6C34878D82A}">
                    <a16:rowId xmlns:a16="http://schemas.microsoft.com/office/drawing/2014/main" val="1851550484"/>
                  </a:ext>
                </a:extLst>
              </a:tr>
            </a:tbl>
          </a:graphicData>
        </a:graphic>
      </p:graphicFrame>
      <p:pic>
        <p:nvPicPr>
          <p:cNvPr id="8" name="Picture 7">
            <a:hlinkClick r:id="rId2"/>
            <a:extLst>
              <a:ext uri="{FF2B5EF4-FFF2-40B4-BE49-F238E27FC236}">
                <a16:creationId xmlns:a16="http://schemas.microsoft.com/office/drawing/2014/main" id="{37AF6F2F-D120-4013-9E34-9EF04ACCA72D}"/>
              </a:ext>
            </a:extLst>
          </p:cNvPr>
          <p:cNvPicPr>
            <a:picLocks noChangeAspect="1"/>
          </p:cNvPicPr>
          <p:nvPr/>
        </p:nvPicPr>
        <p:blipFill>
          <a:blip r:embed="rId10"/>
          <a:stretch>
            <a:fillRect/>
          </a:stretch>
        </p:blipFill>
        <p:spPr>
          <a:xfrm>
            <a:off x="1239907" y="1850765"/>
            <a:ext cx="1093800" cy="801957"/>
          </a:xfrm>
          <a:prstGeom prst="rect">
            <a:avLst/>
          </a:prstGeom>
        </p:spPr>
      </p:pic>
      <p:pic>
        <p:nvPicPr>
          <p:cNvPr id="10" name="Picture 9" descr="Maze preview">
            <a:hlinkClick r:id="rId6"/>
            <a:extLst>
              <a:ext uri="{FF2B5EF4-FFF2-40B4-BE49-F238E27FC236}">
                <a16:creationId xmlns:a16="http://schemas.microsoft.com/office/drawing/2014/main" id="{C40CC755-02A6-46AE-93B9-8CB51A78FD5B}"/>
              </a:ext>
            </a:extLst>
          </p:cNvPr>
          <p:cNvPicPr>
            <a:picLocks noChangeAspect="1"/>
          </p:cNvPicPr>
          <p:nvPr/>
        </p:nvPicPr>
        <p:blipFill>
          <a:blip r:embed="rId11"/>
          <a:stretch>
            <a:fillRect/>
          </a:stretch>
        </p:blipFill>
        <p:spPr>
          <a:xfrm>
            <a:off x="980674" y="3287972"/>
            <a:ext cx="809381" cy="678753"/>
          </a:xfrm>
          <a:prstGeom prst="rect">
            <a:avLst/>
          </a:prstGeom>
        </p:spPr>
      </p:pic>
      <p:pic>
        <p:nvPicPr>
          <p:cNvPr id="12" name="Picture 11">
            <a:hlinkClick r:id="rId3"/>
            <a:extLst>
              <a:ext uri="{FF2B5EF4-FFF2-40B4-BE49-F238E27FC236}">
                <a16:creationId xmlns:a16="http://schemas.microsoft.com/office/drawing/2014/main" id="{229E9674-6F5E-4B53-82ED-BEEFEA254346}"/>
              </a:ext>
            </a:extLst>
          </p:cNvPr>
          <p:cNvPicPr>
            <a:picLocks noChangeAspect="1"/>
          </p:cNvPicPr>
          <p:nvPr/>
        </p:nvPicPr>
        <p:blipFill>
          <a:blip r:embed="rId12"/>
          <a:stretch>
            <a:fillRect/>
          </a:stretch>
        </p:blipFill>
        <p:spPr>
          <a:xfrm>
            <a:off x="2998923" y="1855771"/>
            <a:ext cx="953145" cy="801957"/>
          </a:xfrm>
          <a:prstGeom prst="rect">
            <a:avLst/>
          </a:prstGeom>
        </p:spPr>
      </p:pic>
      <p:pic>
        <p:nvPicPr>
          <p:cNvPr id="16" name="Picture 15" descr="A picture containing object, microphone&#10;&#10;Description automatically generated">
            <a:extLst>
              <a:ext uri="{FF2B5EF4-FFF2-40B4-BE49-F238E27FC236}">
                <a16:creationId xmlns:a16="http://schemas.microsoft.com/office/drawing/2014/main" id="{A14BB0B1-9D4E-4508-835D-3120213E5C42}"/>
              </a:ext>
            </a:extLst>
          </p:cNvPr>
          <p:cNvPicPr>
            <a:picLocks noChangeAspect="1"/>
          </p:cNvPicPr>
          <p:nvPr/>
        </p:nvPicPr>
        <p:blipFill rotWithShape="1">
          <a:blip r:embed="rId13">
            <a:extLst>
              <a:ext uri="{28A0092B-C50C-407E-A947-70E740481C1C}">
                <a14:useLocalDpi xmlns:a14="http://schemas.microsoft.com/office/drawing/2010/main" val="0"/>
              </a:ext>
            </a:extLst>
          </a:blip>
          <a:srcRect t="19478"/>
          <a:stretch/>
        </p:blipFill>
        <p:spPr>
          <a:xfrm>
            <a:off x="5460740" y="3287972"/>
            <a:ext cx="1035271" cy="555745"/>
          </a:xfrm>
          <a:prstGeom prst="rect">
            <a:avLst/>
          </a:prstGeom>
        </p:spPr>
      </p:pic>
      <p:pic>
        <p:nvPicPr>
          <p:cNvPr id="18" name="Picture 17">
            <a:extLst>
              <a:ext uri="{FF2B5EF4-FFF2-40B4-BE49-F238E27FC236}">
                <a16:creationId xmlns:a16="http://schemas.microsoft.com/office/drawing/2014/main" id="{AC8F826D-CB85-49A1-871D-C44A473D3F14}"/>
              </a:ext>
            </a:extLst>
          </p:cNvPr>
          <p:cNvPicPr>
            <a:picLocks noChangeAspect="1"/>
          </p:cNvPicPr>
          <p:nvPr/>
        </p:nvPicPr>
        <p:blipFill>
          <a:blip r:embed="rId14"/>
          <a:stretch>
            <a:fillRect/>
          </a:stretch>
        </p:blipFill>
        <p:spPr>
          <a:xfrm>
            <a:off x="5191934" y="1933561"/>
            <a:ext cx="953145" cy="719404"/>
          </a:xfrm>
          <a:prstGeom prst="rect">
            <a:avLst/>
          </a:prstGeom>
        </p:spPr>
      </p:pic>
    </p:spTree>
    <p:extLst>
      <p:ext uri="{BB962C8B-B14F-4D97-AF65-F5344CB8AC3E}">
        <p14:creationId xmlns:p14="http://schemas.microsoft.com/office/powerpoint/2010/main" val="235503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A69D-AFF5-47D4-A3CD-7035F9CE19EC}"/>
              </a:ext>
            </a:extLst>
          </p:cNvPr>
          <p:cNvSpPr>
            <a:spLocks noGrp="1"/>
          </p:cNvSpPr>
          <p:nvPr>
            <p:ph type="title"/>
          </p:nvPr>
        </p:nvSpPr>
        <p:spPr/>
        <p:txBody>
          <a:bodyPr/>
          <a:lstStyle/>
          <a:p>
            <a:r>
              <a:rPr lang="en-NZ"/>
              <a:t>Classroom conversation topics</a:t>
            </a:r>
          </a:p>
        </p:txBody>
      </p:sp>
      <p:sp>
        <p:nvSpPr>
          <p:cNvPr id="3" name="Text Placeholder 2">
            <a:extLst>
              <a:ext uri="{FF2B5EF4-FFF2-40B4-BE49-F238E27FC236}">
                <a16:creationId xmlns:a16="http://schemas.microsoft.com/office/drawing/2014/main" id="{AB99E260-5344-4D25-BE72-95408E4C4337}"/>
              </a:ext>
            </a:extLst>
          </p:cNvPr>
          <p:cNvSpPr>
            <a:spLocks noGrp="1"/>
          </p:cNvSpPr>
          <p:nvPr>
            <p:ph type="body" idx="1"/>
          </p:nvPr>
        </p:nvSpPr>
        <p:spPr/>
        <p:txBody>
          <a:bodyPr/>
          <a:lstStyle/>
          <a:p>
            <a:r>
              <a:rPr lang="en-NZ" dirty="0"/>
              <a:t>Practical thinking questions</a:t>
            </a:r>
          </a:p>
        </p:txBody>
      </p:sp>
      <p:sp>
        <p:nvSpPr>
          <p:cNvPr id="4" name="Content Placeholder 3">
            <a:extLst>
              <a:ext uri="{FF2B5EF4-FFF2-40B4-BE49-F238E27FC236}">
                <a16:creationId xmlns:a16="http://schemas.microsoft.com/office/drawing/2014/main" id="{82A34027-2505-494F-95DF-76ED39172B83}"/>
              </a:ext>
            </a:extLst>
          </p:cNvPr>
          <p:cNvSpPr>
            <a:spLocks noGrp="1"/>
          </p:cNvSpPr>
          <p:nvPr>
            <p:ph sz="half" idx="2"/>
          </p:nvPr>
        </p:nvSpPr>
        <p:spPr/>
        <p:txBody>
          <a:bodyPr/>
          <a:lstStyle/>
          <a:p>
            <a:pPr algn="just"/>
            <a:r>
              <a:rPr lang="en-US" dirty="0"/>
              <a:t>Find a quote you like about the Paralympic Games. What do you like about it?</a:t>
            </a:r>
          </a:p>
          <a:p>
            <a:pPr algn="just"/>
            <a:r>
              <a:rPr lang="en-US" dirty="0"/>
              <a:t>In your own words, describe the Winter Paralympics.</a:t>
            </a:r>
          </a:p>
          <a:p>
            <a:pPr algn="just"/>
            <a:r>
              <a:rPr lang="en-US" dirty="0"/>
              <a:t>When did the Winter Paralympics first take place?</a:t>
            </a:r>
          </a:p>
        </p:txBody>
      </p:sp>
      <p:sp>
        <p:nvSpPr>
          <p:cNvPr id="5" name="Text Placeholder 4">
            <a:extLst>
              <a:ext uri="{FF2B5EF4-FFF2-40B4-BE49-F238E27FC236}">
                <a16:creationId xmlns:a16="http://schemas.microsoft.com/office/drawing/2014/main" id="{BEC7F4E7-E91D-46D9-861D-DCFE25E96901}"/>
              </a:ext>
            </a:extLst>
          </p:cNvPr>
          <p:cNvSpPr>
            <a:spLocks noGrp="1"/>
          </p:cNvSpPr>
          <p:nvPr>
            <p:ph type="body" sz="quarter" idx="3"/>
          </p:nvPr>
        </p:nvSpPr>
        <p:spPr/>
        <p:txBody>
          <a:bodyPr/>
          <a:lstStyle/>
          <a:p>
            <a:r>
              <a:rPr lang="en-NZ"/>
              <a:t>Critical thinking questions</a:t>
            </a:r>
          </a:p>
        </p:txBody>
      </p:sp>
      <p:sp>
        <p:nvSpPr>
          <p:cNvPr id="6" name="Content Placeholder 5">
            <a:extLst>
              <a:ext uri="{FF2B5EF4-FFF2-40B4-BE49-F238E27FC236}">
                <a16:creationId xmlns:a16="http://schemas.microsoft.com/office/drawing/2014/main" id="{4D1FF28E-92BE-49D3-8B4F-F27AFC795FBE}"/>
              </a:ext>
            </a:extLst>
          </p:cNvPr>
          <p:cNvSpPr>
            <a:spLocks noGrp="1"/>
          </p:cNvSpPr>
          <p:nvPr>
            <p:ph sz="quarter" idx="4"/>
          </p:nvPr>
        </p:nvSpPr>
        <p:spPr/>
        <p:txBody>
          <a:bodyPr/>
          <a:lstStyle/>
          <a:p>
            <a:pPr algn="just"/>
            <a:r>
              <a:rPr lang="en-US" dirty="0"/>
              <a:t>How can the Paralympic Games positively influence community perceptions of disabled people?</a:t>
            </a:r>
          </a:p>
          <a:p>
            <a:pPr algn="just"/>
            <a:r>
              <a:rPr lang="en-US" dirty="0"/>
              <a:t>What can we learn from Paralympians? </a:t>
            </a:r>
          </a:p>
          <a:p>
            <a:pPr algn="just"/>
            <a:r>
              <a:rPr lang="en-US" dirty="0"/>
              <a:t>Why do you think Paralympic athletes tend to be less well known than Olympic athletes?</a:t>
            </a:r>
          </a:p>
          <a:p>
            <a:pPr algn="just"/>
            <a:endParaRPr lang="en-US" dirty="0"/>
          </a:p>
          <a:p>
            <a:pPr algn="just"/>
            <a:endParaRPr lang="en-NZ" dirty="0"/>
          </a:p>
          <a:p>
            <a:pPr algn="just"/>
            <a:endParaRPr lang="en-NZ" dirty="0"/>
          </a:p>
        </p:txBody>
      </p:sp>
    </p:spTree>
    <p:extLst>
      <p:ext uri="{BB962C8B-B14F-4D97-AF65-F5344CB8AC3E}">
        <p14:creationId xmlns:p14="http://schemas.microsoft.com/office/powerpoint/2010/main" val="51136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51EA-2750-47A9-B412-4C89F343356D}"/>
              </a:ext>
            </a:extLst>
          </p:cNvPr>
          <p:cNvSpPr>
            <a:spLocks noGrp="1"/>
          </p:cNvSpPr>
          <p:nvPr>
            <p:ph type="title"/>
          </p:nvPr>
        </p:nvSpPr>
        <p:spPr>
          <a:xfrm>
            <a:off x="358775" y="231776"/>
            <a:ext cx="8461375" cy="971550"/>
          </a:xfrm>
        </p:spPr>
        <p:txBody>
          <a:bodyPr anchor="ctr">
            <a:normAutofit/>
          </a:bodyPr>
          <a:lstStyle/>
          <a:p>
            <a:r>
              <a:rPr lang="en-NZ" dirty="0"/>
              <a:t>Get involved</a:t>
            </a:r>
          </a:p>
        </p:txBody>
      </p:sp>
      <p:graphicFrame>
        <p:nvGraphicFramePr>
          <p:cNvPr id="5" name="Text Placeholder 2">
            <a:extLst>
              <a:ext uri="{FF2B5EF4-FFF2-40B4-BE49-F238E27FC236}">
                <a16:creationId xmlns:a16="http://schemas.microsoft.com/office/drawing/2014/main" id="{91F9AEE9-5AA4-40C4-9C41-2A579A4BAB2A}"/>
              </a:ext>
            </a:extLst>
          </p:cNvPr>
          <p:cNvGraphicFramePr/>
          <p:nvPr>
            <p:extLst>
              <p:ext uri="{D42A27DB-BD31-4B8C-83A1-F6EECF244321}">
                <p14:modId xmlns:p14="http://schemas.microsoft.com/office/powerpoint/2010/main" val="3609172914"/>
              </p:ext>
            </p:extLst>
          </p:nvPr>
        </p:nvGraphicFramePr>
        <p:xfrm>
          <a:off x="358775" y="1370013"/>
          <a:ext cx="8461375" cy="270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3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ia New Zealand Foundation logo">
            <a:extLst>
              <a:ext uri="{FF2B5EF4-FFF2-40B4-BE49-F238E27FC236}">
                <a16:creationId xmlns:a16="http://schemas.microsoft.com/office/drawing/2014/main" id="{4FD8EC38-9331-4E4D-AA5C-E34AB5FF9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0" y="2230189"/>
            <a:ext cx="2306276" cy="928276"/>
          </a:xfrm>
          <a:prstGeom prst="rect">
            <a:avLst/>
          </a:prstGeom>
          <a:noFill/>
        </p:spPr>
      </p:pic>
      <p:sp>
        <p:nvSpPr>
          <p:cNvPr id="18" name="Text Placeholder 4">
            <a:extLst>
              <a:ext uri="{FF2B5EF4-FFF2-40B4-BE49-F238E27FC236}">
                <a16:creationId xmlns:a16="http://schemas.microsoft.com/office/drawing/2014/main" id="{2AA45530-3826-436B-A2C7-78C78BA08A4D}"/>
              </a:ext>
            </a:extLst>
          </p:cNvPr>
          <p:cNvSpPr>
            <a:spLocks noGrp="1"/>
          </p:cNvSpPr>
          <p:nvPr>
            <p:ph type="body" idx="1"/>
          </p:nvPr>
        </p:nvSpPr>
        <p:spPr>
          <a:xfrm>
            <a:off x="358775" y="1260475"/>
            <a:ext cx="5014735" cy="619125"/>
          </a:xfrm>
        </p:spPr>
        <p:txBody>
          <a:bodyPr>
            <a:noAutofit/>
          </a:bodyPr>
          <a:lstStyle/>
          <a:p>
            <a:pPr algn="just" defTabSz="457200" eaLnBrk="1" hangingPunct="1">
              <a:lnSpc>
                <a:spcPct val="90000"/>
              </a:lnSpc>
              <a:spcBef>
                <a:spcPct val="20000"/>
              </a:spcBef>
            </a:pPr>
            <a:r>
              <a:rPr lang="en-US" b="1" kern="1200" cap="all" spc="-150" baseline="0" dirty="0">
                <a:solidFill>
                  <a:schemeClr val="bg1"/>
                </a:solidFill>
                <a:latin typeface="+mn-lt"/>
                <a:ea typeface="+mn-ea"/>
                <a:cs typeface="+mn-cs"/>
              </a:rPr>
              <a:t>Paralympics New Zealand would like to acknowledge the support of </a:t>
            </a:r>
          </a:p>
          <a:p>
            <a:pPr algn="just" defTabSz="457200" eaLnBrk="1" hangingPunct="1">
              <a:lnSpc>
                <a:spcPct val="90000"/>
              </a:lnSpc>
              <a:spcBef>
                <a:spcPct val="20000"/>
              </a:spcBef>
            </a:pPr>
            <a:r>
              <a:rPr lang="en-US" b="1" kern="1200" cap="all" spc="-150" baseline="0" dirty="0">
                <a:solidFill>
                  <a:schemeClr val="bg1"/>
                </a:solidFill>
                <a:latin typeface="+mn-lt"/>
                <a:ea typeface="+mn-ea"/>
                <a:cs typeface="+mn-cs"/>
              </a:rPr>
              <a:t>Asia New Zealand Foundation in the development of this resource.</a:t>
            </a:r>
          </a:p>
          <a:p>
            <a:pPr algn="just"/>
            <a:endParaRPr lang="en-US" dirty="0"/>
          </a:p>
        </p:txBody>
      </p:sp>
    </p:spTree>
    <p:extLst>
      <p:ext uri="{BB962C8B-B14F-4D97-AF65-F5344CB8AC3E}">
        <p14:creationId xmlns:p14="http://schemas.microsoft.com/office/powerpoint/2010/main" val="31484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6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1EB4-E3CE-4F27-988B-EA247594EF28}"/>
              </a:ext>
            </a:extLst>
          </p:cNvPr>
          <p:cNvSpPr>
            <a:spLocks noGrp="1"/>
          </p:cNvSpPr>
          <p:nvPr>
            <p:ph type="title"/>
          </p:nvPr>
        </p:nvSpPr>
        <p:spPr/>
        <p:txBody>
          <a:bodyPr/>
          <a:lstStyle/>
          <a:p>
            <a:pPr>
              <a:lnSpc>
                <a:spcPct val="100000"/>
              </a:lnSpc>
            </a:pPr>
            <a:r>
              <a:rPr lang="en-NZ"/>
              <a:t>Connect with </a:t>
            </a:r>
            <a:br>
              <a:rPr lang="en-NZ"/>
            </a:br>
            <a:r>
              <a:rPr lang="en-NZ"/>
              <a:t>Beijing 2022</a:t>
            </a:r>
          </a:p>
        </p:txBody>
      </p:sp>
    </p:spTree>
    <p:extLst>
      <p:ext uri="{BB962C8B-B14F-4D97-AF65-F5344CB8AC3E}">
        <p14:creationId xmlns:p14="http://schemas.microsoft.com/office/powerpoint/2010/main" val="359982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B6BF-D7F2-4AA4-B5C6-46F41DC9D34D}"/>
              </a:ext>
            </a:extLst>
          </p:cNvPr>
          <p:cNvSpPr>
            <a:spLocks noGrp="1"/>
          </p:cNvSpPr>
          <p:nvPr>
            <p:ph type="title"/>
          </p:nvPr>
        </p:nvSpPr>
        <p:spPr>
          <a:xfrm>
            <a:off x="342446" y="63047"/>
            <a:ext cx="8461375" cy="971550"/>
          </a:xfrm>
        </p:spPr>
        <p:txBody>
          <a:bodyPr lIns="0" tIns="45720" rIns="91440" bIns="45720" anchor="ctr"/>
          <a:lstStyle/>
          <a:p>
            <a:r>
              <a:rPr lang="en-NZ"/>
              <a:t>QUICK FACTS</a:t>
            </a:r>
            <a:endParaRPr lang="en-US"/>
          </a:p>
        </p:txBody>
      </p:sp>
      <p:sp>
        <p:nvSpPr>
          <p:cNvPr id="3" name="Content Placeholder 2">
            <a:extLst>
              <a:ext uri="{FF2B5EF4-FFF2-40B4-BE49-F238E27FC236}">
                <a16:creationId xmlns:a16="http://schemas.microsoft.com/office/drawing/2014/main" id="{17E5969E-F1A2-44DA-BA90-6C50C12993CB}"/>
              </a:ext>
            </a:extLst>
          </p:cNvPr>
          <p:cNvSpPr>
            <a:spLocks noGrp="1"/>
          </p:cNvSpPr>
          <p:nvPr>
            <p:ph sz="half" idx="1"/>
          </p:nvPr>
        </p:nvSpPr>
        <p:spPr>
          <a:xfrm>
            <a:off x="195489" y="911679"/>
            <a:ext cx="4086350" cy="3248498"/>
          </a:xfrm>
        </p:spPr>
        <p:txBody>
          <a:bodyPr lIns="91440" tIns="45720" rIns="91440" bIns="45720" anchor="t"/>
          <a:lstStyle/>
          <a:p>
            <a:pPr marL="0" indent="0" algn="just">
              <a:buNone/>
            </a:pPr>
            <a:r>
              <a:rPr lang="en-NZ" b="1">
                <a:solidFill>
                  <a:srgbClr val="FFC000"/>
                </a:solidFill>
                <a:cs typeface="Arial" panose="020B0604020202020204"/>
              </a:rPr>
              <a:t>WHEN</a:t>
            </a:r>
            <a:endParaRPr lang="en-US" b="1">
              <a:solidFill>
                <a:srgbClr val="FFC000"/>
              </a:solidFill>
              <a:cs typeface="Arial" panose="020B0604020202020204"/>
            </a:endParaRPr>
          </a:p>
          <a:p>
            <a:pPr marL="0" indent="0" algn="just">
              <a:buNone/>
            </a:pPr>
            <a:r>
              <a:rPr lang="en-NZ">
                <a:cs typeface="Arial" panose="020B0604020202020204"/>
              </a:rPr>
              <a:t> 5 – 14 March 2022 (NZT)</a:t>
            </a:r>
            <a:endParaRPr lang="en-NZ">
              <a:solidFill>
                <a:srgbClr val="000000"/>
              </a:solidFill>
              <a:ea typeface="+mn-lt"/>
              <a:cs typeface="+mn-lt"/>
            </a:endParaRPr>
          </a:p>
          <a:p>
            <a:pPr marL="0" indent="0" algn="just">
              <a:buNone/>
            </a:pPr>
            <a:r>
              <a:rPr lang="en-NZ" b="1">
                <a:solidFill>
                  <a:srgbClr val="FFC000"/>
                </a:solidFill>
                <a:ea typeface="+mn-lt"/>
                <a:cs typeface="+mn-lt"/>
              </a:rPr>
              <a:t>VENUE</a:t>
            </a:r>
            <a:endParaRPr lang="en-NZ">
              <a:cs typeface="Arial"/>
            </a:endParaRPr>
          </a:p>
          <a:p>
            <a:pPr marL="0" indent="0" algn="just">
              <a:buNone/>
            </a:pPr>
            <a:r>
              <a:rPr lang="en-NZ">
                <a:ea typeface="+mn-lt"/>
                <a:cs typeface="+mn-lt"/>
              </a:rPr>
              <a:t>Beijing, China</a:t>
            </a:r>
            <a:endParaRPr lang="en-US">
              <a:cs typeface="Arial" panose="020B0604020202020204"/>
            </a:endParaRPr>
          </a:p>
          <a:p>
            <a:pPr marL="0" indent="0" algn="just">
              <a:buNone/>
            </a:pPr>
            <a:r>
              <a:rPr lang="en-NZ" b="1">
                <a:solidFill>
                  <a:srgbClr val="FFC000"/>
                </a:solidFill>
                <a:cs typeface="Arial" panose="020B0604020202020204"/>
              </a:rPr>
              <a:t>HOW CAN I WATCH?</a:t>
            </a:r>
            <a:r>
              <a:rPr lang="en-US">
                <a:cs typeface="Arial" panose="020B0604020202020204"/>
              </a:rPr>
              <a:t> </a:t>
            </a:r>
            <a:endParaRPr lang="en-US">
              <a:ea typeface="+mn-lt"/>
              <a:cs typeface="+mn-lt"/>
            </a:endParaRPr>
          </a:p>
          <a:p>
            <a:pPr marL="0" indent="0" algn="just">
              <a:lnSpc>
                <a:spcPct val="100000"/>
              </a:lnSpc>
              <a:spcBef>
                <a:spcPct val="0"/>
              </a:spcBef>
              <a:spcAft>
                <a:spcPct val="0"/>
              </a:spcAft>
              <a:buNone/>
            </a:pPr>
            <a:r>
              <a:rPr lang="en-NZ">
                <a:cs typeface="Arial" panose="020B0604020202020204"/>
              </a:rPr>
              <a:t>Watch coverage every day from 5 March on TVNZ DUKE (Freeview 13, Sky 23 and live-streamed on TVNZ OnDemand).</a:t>
            </a:r>
          </a:p>
          <a:p>
            <a:pPr marL="0" indent="0" algn="just">
              <a:buNone/>
            </a:pPr>
            <a:endParaRPr lang="en-NZ" sz="1200" b="1">
              <a:solidFill>
                <a:srgbClr val="FFC000"/>
              </a:solidFill>
              <a:cs typeface="Arial" panose="020B0604020202020204"/>
            </a:endParaRPr>
          </a:p>
          <a:p>
            <a:pPr marL="0" indent="0" algn="just">
              <a:buNone/>
            </a:pPr>
            <a:endParaRPr lang="en-NZ" sz="1000" b="1">
              <a:solidFill>
                <a:srgbClr val="FFC000"/>
              </a:solidFill>
              <a:cs typeface="Arial" panose="020B0604020202020204"/>
            </a:endParaRPr>
          </a:p>
        </p:txBody>
      </p:sp>
      <p:sp>
        <p:nvSpPr>
          <p:cNvPr id="4" name="TextBox 3">
            <a:extLst>
              <a:ext uri="{FF2B5EF4-FFF2-40B4-BE49-F238E27FC236}">
                <a16:creationId xmlns:a16="http://schemas.microsoft.com/office/drawing/2014/main" id="{56A805CA-5C90-43E0-BCEF-535B9F893DB8}"/>
              </a:ext>
            </a:extLst>
          </p:cNvPr>
          <p:cNvSpPr txBox="1"/>
          <p:nvPr/>
        </p:nvSpPr>
        <p:spPr>
          <a:xfrm>
            <a:off x="4669970" y="911679"/>
            <a:ext cx="4131128" cy="3096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90000"/>
              </a:lnSpc>
              <a:spcBef>
                <a:spcPts val="1000"/>
              </a:spcBef>
              <a:spcAft>
                <a:spcPts val="0"/>
              </a:spcAft>
            </a:pPr>
            <a:r>
              <a:rPr lang="en-NZ" sz="1400" b="1">
                <a:solidFill>
                  <a:srgbClr val="FFC000"/>
                </a:solidFill>
                <a:latin typeface="Arial"/>
                <a:ea typeface="ＭＳ Ｐゴシック"/>
                <a:cs typeface="Arial"/>
              </a:rPr>
              <a:t>WHO TAKES PART?</a:t>
            </a:r>
            <a:endParaRPr lang="en-US" sz="1400">
              <a:latin typeface="Arial"/>
              <a:ea typeface="ＭＳ Ｐゴシック"/>
              <a:cs typeface="Arial"/>
            </a:endParaRPr>
          </a:p>
          <a:p>
            <a:pPr algn="just">
              <a:lnSpc>
                <a:spcPct val="90000"/>
              </a:lnSpc>
              <a:spcBef>
                <a:spcPts val="1000"/>
              </a:spcBef>
              <a:spcAft>
                <a:spcPts val="0"/>
              </a:spcAft>
            </a:pPr>
            <a:r>
              <a:rPr lang="en-NZ" sz="1400">
                <a:latin typeface="Arial"/>
                <a:ea typeface="ＭＳ Ｐゴシック"/>
                <a:cs typeface="Arial"/>
              </a:rPr>
              <a:t>Around 600 Para athletes from about 50 countries, across 6 Para sports. </a:t>
            </a:r>
            <a:endParaRPr lang="en-US" sz="1400">
              <a:latin typeface="Arial"/>
              <a:ea typeface="ＭＳ Ｐゴシック"/>
              <a:cs typeface="Arial"/>
            </a:endParaRPr>
          </a:p>
          <a:p>
            <a:pPr algn="just">
              <a:lnSpc>
                <a:spcPct val="90000"/>
              </a:lnSpc>
              <a:spcBef>
                <a:spcPts val="1000"/>
              </a:spcBef>
              <a:spcAft>
                <a:spcPts val="0"/>
              </a:spcAft>
            </a:pPr>
            <a:r>
              <a:rPr lang="en-NZ" sz="1400">
                <a:latin typeface="Arial"/>
                <a:ea typeface="ＭＳ Ｐゴシック"/>
                <a:cs typeface="Arial"/>
              </a:rPr>
              <a:t>These sports include, </a:t>
            </a:r>
            <a:r>
              <a:rPr lang="en-US" sz="1400">
                <a:latin typeface="Arial"/>
                <a:ea typeface="ＭＳ Ｐゴシック"/>
                <a:cs typeface="Arial"/>
              </a:rPr>
              <a:t>Para alpine skiing, Para biathlon, Para cross-country skiing, Para ice hockey, Para snowboard, and Wheelchair curling.</a:t>
            </a:r>
            <a:endParaRPr lang="en-US" sz="1400">
              <a:solidFill>
                <a:srgbClr val="000000"/>
              </a:solidFill>
            </a:endParaRPr>
          </a:p>
          <a:p>
            <a:pPr algn="just">
              <a:lnSpc>
                <a:spcPct val="90000"/>
              </a:lnSpc>
              <a:spcBef>
                <a:spcPts val="1000"/>
              </a:spcBef>
              <a:spcAft>
                <a:spcPts val="0"/>
              </a:spcAft>
            </a:pPr>
            <a:r>
              <a:rPr lang="en-NZ" sz="1400" b="1">
                <a:solidFill>
                  <a:srgbClr val="F7A700"/>
                </a:solidFill>
                <a:latin typeface="Arial"/>
                <a:ea typeface="ＭＳ Ｐゴシック"/>
                <a:cs typeface="Segoe UI"/>
              </a:rPr>
              <a:t>OUR PARA ATHLETES</a:t>
            </a:r>
            <a:r>
              <a:rPr lang="en-US" sz="1400">
                <a:solidFill>
                  <a:srgbClr val="F7A700"/>
                </a:solidFill>
                <a:latin typeface="Arial"/>
                <a:ea typeface="ＭＳ Ｐゴシック"/>
                <a:cs typeface="Segoe UI"/>
              </a:rPr>
              <a:t>​</a:t>
            </a:r>
            <a:endParaRPr lang="en-US" sz="1400"/>
          </a:p>
          <a:p>
            <a:pPr algn="just"/>
            <a:r>
              <a:rPr lang="en-NZ" sz="1400">
                <a:solidFill>
                  <a:srgbClr val="5F5F5F"/>
                </a:solidFill>
                <a:latin typeface="Arial"/>
                <a:ea typeface="ＭＳ Ｐゴシック"/>
                <a:cs typeface="Segoe UI"/>
                <a:hlinkClick r:id="rId3">
                  <a:extLst>
                    <a:ext uri="{A12FA001-AC4F-418D-AE19-62706E023703}">
                      <ahyp:hlinkClr xmlns:ahyp="http://schemas.microsoft.com/office/drawing/2018/hyperlinkcolor" val="tx"/>
                    </a:ext>
                  </a:extLst>
                </a:hlinkClick>
              </a:rPr>
              <a:t>Adam Hall</a:t>
            </a:r>
            <a:r>
              <a:rPr lang="en-NZ" sz="1400">
                <a:latin typeface="Arial"/>
                <a:ea typeface="ＭＳ Ｐゴシック"/>
                <a:cs typeface="Segoe UI"/>
              </a:rPr>
              <a:t>, </a:t>
            </a:r>
            <a:r>
              <a:rPr lang="en-NZ" sz="1400">
                <a:solidFill>
                  <a:srgbClr val="5F5F5F"/>
                </a:solidFill>
                <a:latin typeface="Arial"/>
                <a:ea typeface="ＭＳ Ｐゴシック"/>
                <a:cs typeface="Segoe UI"/>
                <a:hlinkClick r:id="rId4"/>
              </a:rPr>
              <a:t>Corey Peters</a:t>
            </a:r>
            <a:r>
              <a:rPr lang="en-NZ" sz="1400">
                <a:latin typeface="Arial"/>
                <a:ea typeface="ＭＳ Ｐゴシック"/>
                <a:cs typeface="Segoe UI"/>
              </a:rPr>
              <a:t>, </a:t>
            </a:r>
            <a:r>
              <a:rPr lang="en-NZ" sz="1400">
                <a:latin typeface="Arial"/>
                <a:ea typeface="ＭＳ Ｐゴシック"/>
                <a:cs typeface="Segoe UI"/>
                <a:hlinkClick r:id="rId5"/>
              </a:rPr>
              <a:t>Aaron Ewen​</a:t>
            </a:r>
            <a:endParaRPr lang="en-NZ" sz="1400">
              <a:latin typeface="Arial"/>
              <a:ea typeface="ＭＳ Ｐゴシック"/>
              <a:cs typeface="Segoe UI"/>
            </a:endParaRPr>
          </a:p>
          <a:p>
            <a:pPr algn="just"/>
            <a:endParaRPr lang="en-NZ" sz="1400">
              <a:solidFill>
                <a:srgbClr val="000000"/>
              </a:solidFill>
              <a:latin typeface="Arial"/>
              <a:ea typeface="ＭＳ Ｐゴシック"/>
              <a:cs typeface="Segoe UI"/>
            </a:endParaRPr>
          </a:p>
          <a:p>
            <a:pPr algn="just"/>
            <a:r>
              <a:rPr lang="en-NZ" sz="1400" b="1">
                <a:solidFill>
                  <a:srgbClr val="FFC000"/>
                </a:solidFill>
                <a:latin typeface="Arial"/>
                <a:ea typeface="ＭＳ Ｐゴシック"/>
                <a:cs typeface="Arial"/>
              </a:rPr>
              <a:t>EVENT TIMINGS</a:t>
            </a:r>
            <a:r>
              <a:rPr lang="en-US" sz="1400">
                <a:latin typeface="Arial"/>
                <a:ea typeface="ＭＳ Ｐゴシック"/>
                <a:cs typeface="Arial"/>
              </a:rPr>
              <a:t> </a:t>
            </a:r>
          </a:p>
          <a:p>
            <a:pPr algn="just"/>
            <a:r>
              <a:rPr lang="en-NZ" sz="1400">
                <a:latin typeface="Arial"/>
                <a:ea typeface="ＭＳ Ｐゴシック"/>
                <a:cs typeface="Arial"/>
              </a:rPr>
              <a:t>Events with New Zealanders take place</a:t>
            </a:r>
            <a:br>
              <a:rPr lang="en-NZ" sz="1400">
                <a:latin typeface="Arial"/>
                <a:ea typeface="ＭＳ Ｐゴシック"/>
                <a:cs typeface="Arial"/>
              </a:rPr>
            </a:br>
            <a:r>
              <a:rPr lang="en-NZ" sz="1400">
                <a:latin typeface="Arial"/>
                <a:ea typeface="ＭＳ Ｐゴシック"/>
                <a:cs typeface="Arial"/>
              </a:rPr>
              <a:t>3pm – 8pm NZT. </a:t>
            </a:r>
            <a:endParaRPr lang="en-US" sz="1400">
              <a:latin typeface="Arial"/>
              <a:ea typeface="ＭＳ Ｐゴシック"/>
              <a:cs typeface="Arial"/>
            </a:endParaRPr>
          </a:p>
          <a:p>
            <a:pPr algn="just"/>
            <a:endParaRPr lang="en-US" sz="1200">
              <a:latin typeface="Arial"/>
              <a:ea typeface="ＭＳ Ｐゴシック"/>
              <a:cs typeface="Segoe UI"/>
            </a:endParaRPr>
          </a:p>
        </p:txBody>
      </p:sp>
      <p:pic>
        <p:nvPicPr>
          <p:cNvPr id="6" name="Picture 5">
            <a:extLst>
              <a:ext uri="{FF2B5EF4-FFF2-40B4-BE49-F238E27FC236}">
                <a16:creationId xmlns:a16="http://schemas.microsoft.com/office/drawing/2014/main" id="{0EFFA589-F353-4510-8785-AF3A7367CDA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52394" y="3269894"/>
            <a:ext cx="1658023" cy="1094127"/>
          </a:xfrm>
          <a:prstGeom prst="rect">
            <a:avLst/>
          </a:prstGeom>
        </p:spPr>
      </p:pic>
    </p:spTree>
    <p:extLst>
      <p:ext uri="{BB962C8B-B14F-4D97-AF65-F5344CB8AC3E}">
        <p14:creationId xmlns:p14="http://schemas.microsoft.com/office/powerpoint/2010/main" val="158460956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B6BF-D7F2-4AA4-B5C6-46F41DC9D34D}"/>
              </a:ext>
            </a:extLst>
          </p:cNvPr>
          <p:cNvSpPr>
            <a:spLocks noGrp="1"/>
          </p:cNvSpPr>
          <p:nvPr>
            <p:ph type="title"/>
          </p:nvPr>
        </p:nvSpPr>
        <p:spPr/>
        <p:txBody>
          <a:bodyPr/>
          <a:lstStyle/>
          <a:p>
            <a:r>
              <a:rPr lang="en-NZ" dirty="0"/>
              <a:t>How can I watch?</a:t>
            </a:r>
          </a:p>
        </p:txBody>
      </p:sp>
      <p:sp>
        <p:nvSpPr>
          <p:cNvPr id="3" name="Content Placeholder 2">
            <a:extLst>
              <a:ext uri="{FF2B5EF4-FFF2-40B4-BE49-F238E27FC236}">
                <a16:creationId xmlns:a16="http://schemas.microsoft.com/office/drawing/2014/main" id="{17E5969E-F1A2-44DA-BA90-6C50C12993CB}"/>
              </a:ext>
            </a:extLst>
          </p:cNvPr>
          <p:cNvSpPr>
            <a:spLocks noGrp="1"/>
          </p:cNvSpPr>
          <p:nvPr>
            <p:ph sz="half" idx="1"/>
          </p:nvPr>
        </p:nvSpPr>
        <p:spPr>
          <a:xfrm>
            <a:off x="225142" y="1100957"/>
            <a:ext cx="4646263" cy="2764661"/>
          </a:xfrm>
        </p:spPr>
        <p:txBody>
          <a:bodyPr lIns="91440" tIns="45720" rIns="91440" bIns="45720" anchor="t"/>
          <a:lstStyle/>
          <a:p>
            <a:pPr algn="just"/>
            <a:r>
              <a:rPr lang="en-NZ" dirty="0">
                <a:ea typeface="+mn-lt"/>
                <a:cs typeface="+mn-lt"/>
              </a:rPr>
              <a:t>Watch all the action LIVE on TVNZ Duke [Freeview 13 | SKY 23 | Streamed live on </a:t>
            </a:r>
            <a:r>
              <a:rPr lang="en-NZ" b="1" dirty="0">
                <a:solidFill>
                  <a:srgbClr val="F7A700"/>
                </a:solidFill>
                <a:ea typeface="+mn-lt"/>
                <a:cs typeface="+mn-lt"/>
                <a:hlinkClick r:id="rId3">
                  <a:extLst>
                    <a:ext uri="{A12FA001-AC4F-418D-AE19-62706E023703}">
                      <ahyp:hlinkClr xmlns:ahyp="http://schemas.microsoft.com/office/drawing/2018/hyperlinkcolor" val="tx"/>
                    </a:ext>
                  </a:extLst>
                </a:hlinkClick>
              </a:rPr>
              <a:t>TVNZ OnDemand</a:t>
            </a:r>
            <a:r>
              <a:rPr lang="en-NZ" dirty="0">
                <a:ea typeface="+mn-lt"/>
                <a:cs typeface="+mn-lt"/>
              </a:rPr>
              <a:t>.</a:t>
            </a:r>
            <a:endParaRPr lang="en-US" dirty="0">
              <a:ea typeface="+mn-lt"/>
              <a:cs typeface="+mn-lt"/>
            </a:endParaRPr>
          </a:p>
          <a:p>
            <a:pPr algn="just"/>
            <a:r>
              <a:rPr lang="en-US" dirty="0">
                <a:ea typeface="+mn-lt"/>
                <a:cs typeface="+mn-lt"/>
              </a:rPr>
              <a:t>For the first time, New Zealanders can watch every Beijing 2022 Paralympic Winter Games event, with live and delayed coverage shown from 10 am – 2 am (approx.) 5th – 13th March NZT. </a:t>
            </a:r>
          </a:p>
          <a:p>
            <a:pPr algn="just"/>
            <a:r>
              <a:rPr lang="en-NZ" dirty="0">
                <a:ea typeface="+mn-lt"/>
                <a:cs typeface="+mn-lt"/>
              </a:rPr>
              <a:t>Each morning after a New Zealand Paralympian competition day, TVNZ will cover our Paralympians, showcasing their best moments in competition on  TVNZ 1 Breakfast at 6 am, 7 am, and 8 am. </a:t>
            </a:r>
            <a:r>
              <a:rPr lang="en-US" dirty="0">
                <a:ea typeface="+mn-lt"/>
                <a:cs typeface="+mn-lt"/>
              </a:rPr>
              <a:t> </a:t>
            </a:r>
            <a:endParaRPr lang="en-NZ" dirty="0"/>
          </a:p>
          <a:p>
            <a:pPr algn="just"/>
            <a:r>
              <a:rPr lang="en-NZ" dirty="0">
                <a:ea typeface="+mn-lt"/>
                <a:cs typeface="+mn-lt"/>
              </a:rPr>
              <a:t>Click </a:t>
            </a:r>
            <a:r>
              <a:rPr lang="en-NZ" b="1" dirty="0">
                <a:solidFill>
                  <a:schemeClr val="accent1"/>
                </a:solidFill>
                <a:ea typeface="+mn-lt"/>
                <a:cs typeface="+mn-lt"/>
                <a:hlinkClick r:id="rId4">
                  <a:extLst>
                    <a:ext uri="{A12FA001-AC4F-418D-AE19-62706E023703}">
                      <ahyp:hlinkClr xmlns:ahyp="http://schemas.microsoft.com/office/drawing/2018/hyperlinkcolor" val="tx"/>
                    </a:ext>
                  </a:extLst>
                </a:hlinkClick>
              </a:rPr>
              <a:t>HERE</a:t>
            </a:r>
            <a:r>
              <a:rPr lang="en-NZ" b="1" dirty="0">
                <a:solidFill>
                  <a:schemeClr val="accent1"/>
                </a:solidFill>
                <a:ea typeface="+mn-lt"/>
                <a:cs typeface="+mn-lt"/>
              </a:rPr>
              <a:t> </a:t>
            </a:r>
            <a:r>
              <a:rPr lang="en-NZ" dirty="0">
                <a:ea typeface="+mn-lt"/>
                <a:cs typeface="+mn-lt"/>
              </a:rPr>
              <a:t>for more broadcast information. </a:t>
            </a:r>
          </a:p>
          <a:p>
            <a:pPr marL="0" indent="0" algn="just">
              <a:buNone/>
            </a:pPr>
            <a:endParaRPr lang="en-NZ" i="1" dirty="0">
              <a:ea typeface="+mn-lt"/>
              <a:cs typeface="+mn-lt"/>
            </a:endParaRPr>
          </a:p>
          <a:p>
            <a:pPr marL="0" indent="0">
              <a:lnSpc>
                <a:spcPct val="100000"/>
              </a:lnSpc>
              <a:spcBef>
                <a:spcPct val="0"/>
              </a:spcBef>
              <a:spcAft>
                <a:spcPct val="0"/>
              </a:spcAft>
              <a:buNone/>
            </a:pPr>
            <a:endParaRPr lang="en-NZ" i="1" dirty="0">
              <a:cs typeface="Arial" panose="020B0604020202020204"/>
            </a:endParaRPr>
          </a:p>
        </p:txBody>
      </p:sp>
      <p:sp>
        <p:nvSpPr>
          <p:cNvPr id="4" name="AutoShape 2">
            <a:extLst>
              <a:ext uri="{FF2B5EF4-FFF2-40B4-BE49-F238E27FC236}">
                <a16:creationId xmlns:a16="http://schemas.microsoft.com/office/drawing/2014/main" id="{1A3E9142-5D8D-47FC-BC44-A00FCFEA4D9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 name="Picture 7" descr="A picture containing text, person, wall, television&#10;&#10;Description automatically generated">
            <a:extLst>
              <a:ext uri="{FF2B5EF4-FFF2-40B4-BE49-F238E27FC236}">
                <a16:creationId xmlns:a16="http://schemas.microsoft.com/office/drawing/2014/main" id="{C6AFF65B-5BC7-4C17-93D6-5602546D8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043" y="865847"/>
            <a:ext cx="3501182" cy="2935034"/>
          </a:xfrm>
          <a:prstGeom prst="rect">
            <a:avLst/>
          </a:prstGeom>
        </p:spPr>
      </p:pic>
    </p:spTree>
    <p:extLst>
      <p:ext uri="{BB962C8B-B14F-4D97-AF65-F5344CB8AC3E}">
        <p14:creationId xmlns:p14="http://schemas.microsoft.com/office/powerpoint/2010/main" val="55563629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F508-8A92-4091-9B85-BED3ADB64569}"/>
              </a:ext>
            </a:extLst>
          </p:cNvPr>
          <p:cNvSpPr>
            <a:spLocks noGrp="1"/>
          </p:cNvSpPr>
          <p:nvPr>
            <p:ph type="title"/>
          </p:nvPr>
        </p:nvSpPr>
        <p:spPr>
          <a:xfrm>
            <a:off x="373947" y="74992"/>
            <a:ext cx="8461375" cy="971550"/>
          </a:xfrm>
        </p:spPr>
        <p:txBody>
          <a:bodyPr/>
          <a:lstStyle/>
          <a:p>
            <a:r>
              <a:rPr lang="en-NZ"/>
              <a:t>Check out the schedule</a:t>
            </a:r>
          </a:p>
        </p:txBody>
      </p:sp>
      <p:sp>
        <p:nvSpPr>
          <p:cNvPr id="3" name="Content Placeholder 2">
            <a:extLst>
              <a:ext uri="{FF2B5EF4-FFF2-40B4-BE49-F238E27FC236}">
                <a16:creationId xmlns:a16="http://schemas.microsoft.com/office/drawing/2014/main" id="{BA05A912-E72C-4DEA-9910-F4F1ECF7B321}"/>
              </a:ext>
            </a:extLst>
          </p:cNvPr>
          <p:cNvSpPr>
            <a:spLocks noGrp="1"/>
          </p:cNvSpPr>
          <p:nvPr>
            <p:ph idx="1"/>
          </p:nvPr>
        </p:nvSpPr>
        <p:spPr>
          <a:xfrm>
            <a:off x="342900" y="1224643"/>
            <a:ext cx="8461375" cy="2703223"/>
          </a:xfrm>
        </p:spPr>
        <p:txBody>
          <a:bodyPr lIns="91440" tIns="45720" rIns="91440" bIns="45720" anchor="t"/>
          <a:lstStyle/>
          <a:p>
            <a:pPr>
              <a:buNone/>
            </a:pPr>
            <a:endParaRPr lang="en-US"/>
          </a:p>
          <a:p>
            <a:pPr marL="0" indent="0">
              <a:buNone/>
            </a:pPr>
            <a:br>
              <a:rPr lang="en-US"/>
            </a:br>
            <a:endParaRPr lang="en-US"/>
          </a:p>
          <a:p>
            <a:endParaRPr lang="en-NZ">
              <a:cs typeface="Arial"/>
            </a:endParaRPr>
          </a:p>
          <a:p>
            <a:endParaRPr lang="en-NZ"/>
          </a:p>
          <a:p>
            <a:pPr marL="0" indent="0">
              <a:buNone/>
            </a:pPr>
            <a:endParaRPr lang="en-NZ"/>
          </a:p>
        </p:txBody>
      </p:sp>
      <p:sp>
        <p:nvSpPr>
          <p:cNvPr id="4" name="TextBox 3">
            <a:extLst>
              <a:ext uri="{FF2B5EF4-FFF2-40B4-BE49-F238E27FC236}">
                <a16:creationId xmlns:a16="http://schemas.microsoft.com/office/drawing/2014/main" id="{13FDE717-461A-4EB5-AF24-7F35EC7E8405}"/>
              </a:ext>
            </a:extLst>
          </p:cNvPr>
          <p:cNvSpPr txBox="1"/>
          <p:nvPr/>
        </p:nvSpPr>
        <p:spPr>
          <a:xfrm>
            <a:off x="6794864" y="233770"/>
            <a:ext cx="78377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NZ" sz="1400">
              <a:cs typeface="Segoe UI"/>
            </a:endParaRPr>
          </a:p>
        </p:txBody>
      </p:sp>
      <p:graphicFrame>
        <p:nvGraphicFramePr>
          <p:cNvPr id="5" name="Table 5">
            <a:extLst>
              <a:ext uri="{FF2B5EF4-FFF2-40B4-BE49-F238E27FC236}">
                <a16:creationId xmlns:a16="http://schemas.microsoft.com/office/drawing/2014/main" id="{01EA857E-844C-4FA2-8612-62D0E111131B}"/>
              </a:ext>
            </a:extLst>
          </p:cNvPr>
          <p:cNvGraphicFramePr>
            <a:graphicFrameLocks noGrp="1"/>
          </p:cNvGraphicFramePr>
          <p:nvPr>
            <p:extLst>
              <p:ext uri="{D42A27DB-BD31-4B8C-83A1-F6EECF244321}">
                <p14:modId xmlns:p14="http://schemas.microsoft.com/office/powerpoint/2010/main" val="983503903"/>
              </p:ext>
            </p:extLst>
          </p:nvPr>
        </p:nvGraphicFramePr>
        <p:xfrm>
          <a:off x="388620" y="1271522"/>
          <a:ext cx="8390396" cy="2882995"/>
        </p:xfrm>
        <a:graphic>
          <a:graphicData uri="http://schemas.openxmlformats.org/drawingml/2006/table">
            <a:tbl>
              <a:tblPr firstRow="1">
                <a:tableStyleId>{5DA37D80-6434-44D0-A028-1B22A696006F}</a:tableStyleId>
              </a:tblPr>
              <a:tblGrid>
                <a:gridCol w="1198628">
                  <a:extLst>
                    <a:ext uri="{9D8B030D-6E8A-4147-A177-3AD203B41FA5}">
                      <a16:colId xmlns:a16="http://schemas.microsoft.com/office/drawing/2014/main" val="3594367364"/>
                    </a:ext>
                  </a:extLst>
                </a:gridCol>
                <a:gridCol w="1198628">
                  <a:extLst>
                    <a:ext uri="{9D8B030D-6E8A-4147-A177-3AD203B41FA5}">
                      <a16:colId xmlns:a16="http://schemas.microsoft.com/office/drawing/2014/main" val="1900808722"/>
                    </a:ext>
                  </a:extLst>
                </a:gridCol>
                <a:gridCol w="1198628">
                  <a:extLst>
                    <a:ext uri="{9D8B030D-6E8A-4147-A177-3AD203B41FA5}">
                      <a16:colId xmlns:a16="http://schemas.microsoft.com/office/drawing/2014/main" val="672100100"/>
                    </a:ext>
                  </a:extLst>
                </a:gridCol>
                <a:gridCol w="1198628">
                  <a:extLst>
                    <a:ext uri="{9D8B030D-6E8A-4147-A177-3AD203B41FA5}">
                      <a16:colId xmlns:a16="http://schemas.microsoft.com/office/drawing/2014/main" val="596067469"/>
                    </a:ext>
                  </a:extLst>
                </a:gridCol>
                <a:gridCol w="1198628">
                  <a:extLst>
                    <a:ext uri="{9D8B030D-6E8A-4147-A177-3AD203B41FA5}">
                      <a16:colId xmlns:a16="http://schemas.microsoft.com/office/drawing/2014/main" val="2266052709"/>
                    </a:ext>
                  </a:extLst>
                </a:gridCol>
                <a:gridCol w="1198628">
                  <a:extLst>
                    <a:ext uri="{9D8B030D-6E8A-4147-A177-3AD203B41FA5}">
                      <a16:colId xmlns:a16="http://schemas.microsoft.com/office/drawing/2014/main" val="4153391943"/>
                    </a:ext>
                  </a:extLst>
                </a:gridCol>
                <a:gridCol w="1198628">
                  <a:extLst>
                    <a:ext uri="{9D8B030D-6E8A-4147-A177-3AD203B41FA5}">
                      <a16:colId xmlns:a16="http://schemas.microsoft.com/office/drawing/2014/main" val="1406364316"/>
                    </a:ext>
                  </a:extLst>
                </a:gridCol>
              </a:tblGrid>
              <a:tr h="336533">
                <a:tc gridSpan="7">
                  <a:txBody>
                    <a:bodyPr/>
                    <a:lstStyle/>
                    <a:p>
                      <a:pPr algn="l"/>
                      <a:r>
                        <a:rPr lang="en-US" sz="1400">
                          <a:solidFill>
                            <a:schemeClr val="bg1"/>
                          </a:solidFill>
                        </a:rPr>
                        <a:t>MARCH 2022</a:t>
                      </a:r>
                    </a:p>
                  </a:txBody>
                  <a:tcP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0896356"/>
                  </a:ext>
                </a:extLst>
              </a:tr>
              <a:tr h="83338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42422355"/>
                  </a:ext>
                </a:extLst>
              </a:tr>
              <a:tr h="85653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52696461"/>
                  </a:ext>
                </a:extLst>
              </a:tr>
              <a:tr h="856537">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730494788"/>
                  </a:ext>
                </a:extLst>
              </a:tr>
            </a:tbl>
          </a:graphicData>
        </a:graphic>
      </p:graphicFrame>
      <p:sp>
        <p:nvSpPr>
          <p:cNvPr id="7" name="TextBox 6">
            <a:extLst>
              <a:ext uri="{FF2B5EF4-FFF2-40B4-BE49-F238E27FC236}">
                <a16:creationId xmlns:a16="http://schemas.microsoft.com/office/drawing/2014/main" id="{BCAD1087-6701-4CD0-A0EB-E332BEAF8FDF}"/>
              </a:ext>
            </a:extLst>
          </p:cNvPr>
          <p:cNvSpPr txBox="1"/>
          <p:nvPr/>
        </p:nvSpPr>
        <p:spPr>
          <a:xfrm>
            <a:off x="3066957" y="2169142"/>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TUE 1</a:t>
            </a:r>
          </a:p>
        </p:txBody>
      </p:sp>
      <p:sp>
        <p:nvSpPr>
          <p:cNvPr id="8" name="TextBox 7">
            <a:extLst>
              <a:ext uri="{FF2B5EF4-FFF2-40B4-BE49-F238E27FC236}">
                <a16:creationId xmlns:a16="http://schemas.microsoft.com/office/drawing/2014/main" id="{813DBF0F-2E48-4930-9A1C-DD3587635489}"/>
              </a:ext>
            </a:extLst>
          </p:cNvPr>
          <p:cNvSpPr txBox="1"/>
          <p:nvPr/>
        </p:nvSpPr>
        <p:spPr>
          <a:xfrm>
            <a:off x="4264397" y="2172344"/>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WED 2</a:t>
            </a:r>
          </a:p>
        </p:txBody>
      </p:sp>
      <p:sp>
        <p:nvSpPr>
          <p:cNvPr id="9" name="TextBox 8">
            <a:extLst>
              <a:ext uri="{FF2B5EF4-FFF2-40B4-BE49-F238E27FC236}">
                <a16:creationId xmlns:a16="http://schemas.microsoft.com/office/drawing/2014/main" id="{52CF86B3-7B08-4001-80CA-746CB090ED4C}"/>
              </a:ext>
            </a:extLst>
          </p:cNvPr>
          <p:cNvSpPr txBox="1"/>
          <p:nvPr/>
        </p:nvSpPr>
        <p:spPr>
          <a:xfrm>
            <a:off x="5478654" y="2168911"/>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THU 3</a:t>
            </a:r>
          </a:p>
        </p:txBody>
      </p:sp>
      <p:pic>
        <p:nvPicPr>
          <p:cNvPr id="6" name="Picture 9" descr="A picture containing text, clipart&#10;&#10;Description automatically generated">
            <a:extLst>
              <a:ext uri="{FF2B5EF4-FFF2-40B4-BE49-F238E27FC236}">
                <a16:creationId xmlns:a16="http://schemas.microsoft.com/office/drawing/2014/main" id="{5C6C67BF-5B93-443E-BFFC-1B0B8DAC9F89}"/>
              </a:ext>
            </a:extLst>
          </p:cNvPr>
          <p:cNvPicPr>
            <a:picLocks noChangeAspect="1"/>
          </p:cNvPicPr>
          <p:nvPr/>
        </p:nvPicPr>
        <p:blipFill>
          <a:blip r:embed="rId2"/>
          <a:stretch>
            <a:fillRect/>
          </a:stretch>
        </p:blipFill>
        <p:spPr>
          <a:xfrm>
            <a:off x="7524160" y="2022485"/>
            <a:ext cx="437815" cy="260970"/>
          </a:xfrm>
          <a:prstGeom prst="rect">
            <a:avLst/>
          </a:prstGeom>
        </p:spPr>
      </p:pic>
      <p:sp>
        <p:nvSpPr>
          <p:cNvPr id="10" name="TextBox 9">
            <a:extLst>
              <a:ext uri="{FF2B5EF4-FFF2-40B4-BE49-F238E27FC236}">
                <a16:creationId xmlns:a16="http://schemas.microsoft.com/office/drawing/2014/main" id="{017933E3-FE1C-4605-B7AE-CE1A7B47E37B}"/>
              </a:ext>
            </a:extLst>
          </p:cNvPr>
          <p:cNvSpPr txBox="1"/>
          <p:nvPr/>
        </p:nvSpPr>
        <p:spPr>
          <a:xfrm>
            <a:off x="6668424" y="2169513"/>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FRI 4</a:t>
            </a:r>
            <a:endParaRPr lang="en-US">
              <a:solidFill>
                <a:schemeClr val="bg1">
                  <a:lumMod val="65000"/>
                </a:schemeClr>
              </a:solidFill>
            </a:endParaRPr>
          </a:p>
        </p:txBody>
      </p:sp>
      <p:sp>
        <p:nvSpPr>
          <p:cNvPr id="12" name="TextBox 1">
            <a:extLst>
              <a:ext uri="{FF2B5EF4-FFF2-40B4-BE49-F238E27FC236}">
                <a16:creationId xmlns:a16="http://schemas.microsoft.com/office/drawing/2014/main" id="{2CD37748-70EC-481D-ACEC-3FEB02578567}"/>
              </a:ext>
            </a:extLst>
          </p:cNvPr>
          <p:cNvSpPr txBox="1"/>
          <p:nvPr/>
        </p:nvSpPr>
        <p:spPr>
          <a:xfrm>
            <a:off x="8016441" y="2171977"/>
            <a:ext cx="81621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latin typeface="Arial"/>
                <a:ea typeface="ＭＳ Ｐゴシック"/>
                <a:cs typeface="Arial"/>
              </a:rPr>
              <a:t>SAT 5</a:t>
            </a:r>
          </a:p>
        </p:txBody>
      </p:sp>
      <p:sp>
        <p:nvSpPr>
          <p:cNvPr id="13" name="TextBox 1">
            <a:extLst>
              <a:ext uri="{FF2B5EF4-FFF2-40B4-BE49-F238E27FC236}">
                <a16:creationId xmlns:a16="http://schemas.microsoft.com/office/drawing/2014/main" id="{CAEF4A94-DD74-41D8-8B07-EC9BE06416BA}"/>
              </a:ext>
            </a:extLst>
          </p:cNvPr>
          <p:cNvSpPr txBox="1"/>
          <p:nvPr/>
        </p:nvSpPr>
        <p:spPr>
          <a:xfrm>
            <a:off x="1030112" y="3081292"/>
            <a:ext cx="60675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t>SUN 6</a:t>
            </a:r>
          </a:p>
        </p:txBody>
      </p:sp>
      <p:sp>
        <p:nvSpPr>
          <p:cNvPr id="14" name="TextBox 1">
            <a:extLst>
              <a:ext uri="{FF2B5EF4-FFF2-40B4-BE49-F238E27FC236}">
                <a16:creationId xmlns:a16="http://schemas.microsoft.com/office/drawing/2014/main" id="{4ACE5F1A-906E-45BB-B46B-8797C20EA7EF}"/>
              </a:ext>
            </a:extLst>
          </p:cNvPr>
          <p:cNvSpPr txBox="1"/>
          <p:nvPr/>
        </p:nvSpPr>
        <p:spPr>
          <a:xfrm>
            <a:off x="2186400" y="3080734"/>
            <a:ext cx="64599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t>MON 7</a:t>
            </a:r>
          </a:p>
        </p:txBody>
      </p:sp>
      <p:sp>
        <p:nvSpPr>
          <p:cNvPr id="15" name="TextBox 1">
            <a:extLst>
              <a:ext uri="{FF2B5EF4-FFF2-40B4-BE49-F238E27FC236}">
                <a16:creationId xmlns:a16="http://schemas.microsoft.com/office/drawing/2014/main" id="{46BA2DFB-7A57-41D5-A04A-6760A509E654}"/>
              </a:ext>
            </a:extLst>
          </p:cNvPr>
          <p:cNvSpPr txBox="1"/>
          <p:nvPr/>
        </p:nvSpPr>
        <p:spPr>
          <a:xfrm>
            <a:off x="3161424" y="3101335"/>
            <a:ext cx="87804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t>TUE 8</a:t>
            </a:r>
          </a:p>
        </p:txBody>
      </p:sp>
      <p:sp>
        <p:nvSpPr>
          <p:cNvPr id="16" name="TextBox 1">
            <a:extLst>
              <a:ext uri="{FF2B5EF4-FFF2-40B4-BE49-F238E27FC236}">
                <a16:creationId xmlns:a16="http://schemas.microsoft.com/office/drawing/2014/main" id="{08A86A86-0E2F-425E-9119-17E10A9682CA}"/>
              </a:ext>
            </a:extLst>
          </p:cNvPr>
          <p:cNvSpPr txBox="1"/>
          <p:nvPr/>
        </p:nvSpPr>
        <p:spPr>
          <a:xfrm>
            <a:off x="4627889" y="3082961"/>
            <a:ext cx="58914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t>WED 9</a:t>
            </a:r>
          </a:p>
        </p:txBody>
      </p:sp>
      <p:sp>
        <p:nvSpPr>
          <p:cNvPr id="17" name="TextBox 1">
            <a:extLst>
              <a:ext uri="{FF2B5EF4-FFF2-40B4-BE49-F238E27FC236}">
                <a16:creationId xmlns:a16="http://schemas.microsoft.com/office/drawing/2014/main" id="{A85D3B17-E3C9-4F6A-978E-7C57F30C01C9}"/>
              </a:ext>
            </a:extLst>
          </p:cNvPr>
          <p:cNvSpPr txBox="1"/>
          <p:nvPr/>
        </p:nvSpPr>
        <p:spPr>
          <a:xfrm>
            <a:off x="5693135" y="3089687"/>
            <a:ext cx="76791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latin typeface="Arial"/>
                <a:ea typeface="ＭＳ Ｐゴシック"/>
                <a:cs typeface="Arial"/>
              </a:rPr>
              <a:t>THU 10</a:t>
            </a:r>
            <a:endParaRPr lang="en-US" b="1"/>
          </a:p>
        </p:txBody>
      </p:sp>
      <p:sp>
        <p:nvSpPr>
          <p:cNvPr id="19" name="TextBox 1">
            <a:extLst>
              <a:ext uri="{FF2B5EF4-FFF2-40B4-BE49-F238E27FC236}">
                <a16:creationId xmlns:a16="http://schemas.microsoft.com/office/drawing/2014/main" id="{DC56F1F2-338F-4720-B974-558CE79A0FF2}"/>
              </a:ext>
            </a:extLst>
          </p:cNvPr>
          <p:cNvSpPr txBox="1"/>
          <p:nvPr/>
        </p:nvSpPr>
        <p:spPr>
          <a:xfrm>
            <a:off x="6870703" y="3071915"/>
            <a:ext cx="78646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latin typeface="Arial"/>
                <a:ea typeface="ＭＳ Ｐゴシック"/>
                <a:cs typeface="Arial"/>
              </a:rPr>
              <a:t>FRI 11</a:t>
            </a:r>
            <a:endParaRPr lang="en-US"/>
          </a:p>
        </p:txBody>
      </p:sp>
      <p:sp>
        <p:nvSpPr>
          <p:cNvPr id="20" name="TextBox 1">
            <a:extLst>
              <a:ext uri="{FF2B5EF4-FFF2-40B4-BE49-F238E27FC236}">
                <a16:creationId xmlns:a16="http://schemas.microsoft.com/office/drawing/2014/main" id="{5E6654BE-A627-4C33-B01A-AF10D64C6814}"/>
              </a:ext>
            </a:extLst>
          </p:cNvPr>
          <p:cNvSpPr txBox="1"/>
          <p:nvPr/>
        </p:nvSpPr>
        <p:spPr>
          <a:xfrm>
            <a:off x="8083068" y="3082774"/>
            <a:ext cx="76791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t>SAT 12</a:t>
            </a:r>
          </a:p>
        </p:txBody>
      </p:sp>
      <p:pic>
        <p:nvPicPr>
          <p:cNvPr id="40" name="Picture 9" descr="A picture containing text, clipart&#10;&#10;Description automatically generated">
            <a:extLst>
              <a:ext uri="{FF2B5EF4-FFF2-40B4-BE49-F238E27FC236}">
                <a16:creationId xmlns:a16="http://schemas.microsoft.com/office/drawing/2014/main" id="{F35E7580-6348-404F-BE00-3FE3E025A456}"/>
              </a:ext>
            </a:extLst>
          </p:cNvPr>
          <p:cNvPicPr>
            <a:picLocks noChangeAspect="1"/>
          </p:cNvPicPr>
          <p:nvPr/>
        </p:nvPicPr>
        <p:blipFill>
          <a:blip r:embed="rId2"/>
          <a:stretch>
            <a:fillRect/>
          </a:stretch>
        </p:blipFill>
        <p:spPr>
          <a:xfrm>
            <a:off x="340576" y="2527755"/>
            <a:ext cx="437815" cy="260970"/>
          </a:xfrm>
          <a:prstGeom prst="rect">
            <a:avLst/>
          </a:prstGeom>
        </p:spPr>
      </p:pic>
      <p:pic>
        <p:nvPicPr>
          <p:cNvPr id="41" name="Picture 9" descr="A picture containing text, clipart&#10;&#10;Description automatically generated">
            <a:extLst>
              <a:ext uri="{FF2B5EF4-FFF2-40B4-BE49-F238E27FC236}">
                <a16:creationId xmlns:a16="http://schemas.microsoft.com/office/drawing/2014/main" id="{272F5453-2623-42D1-B6BE-BD85A084BD50}"/>
              </a:ext>
            </a:extLst>
          </p:cNvPr>
          <p:cNvPicPr>
            <a:picLocks noChangeAspect="1"/>
          </p:cNvPicPr>
          <p:nvPr/>
        </p:nvPicPr>
        <p:blipFill>
          <a:blip r:embed="rId2"/>
          <a:stretch>
            <a:fillRect/>
          </a:stretch>
        </p:blipFill>
        <p:spPr>
          <a:xfrm>
            <a:off x="2704945" y="2518840"/>
            <a:ext cx="437815" cy="260970"/>
          </a:xfrm>
          <a:prstGeom prst="rect">
            <a:avLst/>
          </a:prstGeom>
        </p:spPr>
      </p:pic>
      <p:pic>
        <p:nvPicPr>
          <p:cNvPr id="42" name="Picture 9" descr="A picture containing text, clipart&#10;&#10;Description automatically generated">
            <a:extLst>
              <a:ext uri="{FF2B5EF4-FFF2-40B4-BE49-F238E27FC236}">
                <a16:creationId xmlns:a16="http://schemas.microsoft.com/office/drawing/2014/main" id="{74C16301-D7BC-4F5F-BA88-DB4B20C79AEB}"/>
              </a:ext>
            </a:extLst>
          </p:cNvPr>
          <p:cNvPicPr>
            <a:picLocks noChangeAspect="1"/>
          </p:cNvPicPr>
          <p:nvPr/>
        </p:nvPicPr>
        <p:blipFill>
          <a:blip r:embed="rId2"/>
          <a:stretch>
            <a:fillRect/>
          </a:stretch>
        </p:blipFill>
        <p:spPr>
          <a:xfrm>
            <a:off x="5131953" y="2516939"/>
            <a:ext cx="437815" cy="260970"/>
          </a:xfrm>
          <a:prstGeom prst="rect">
            <a:avLst/>
          </a:prstGeom>
        </p:spPr>
      </p:pic>
      <p:pic>
        <p:nvPicPr>
          <p:cNvPr id="43" name="Picture 9" descr="A picture containing text, clipart&#10;&#10;Description automatically generated">
            <a:extLst>
              <a:ext uri="{FF2B5EF4-FFF2-40B4-BE49-F238E27FC236}">
                <a16:creationId xmlns:a16="http://schemas.microsoft.com/office/drawing/2014/main" id="{D74BFCEF-EDDB-4876-9604-005BA5EE7AE9}"/>
              </a:ext>
            </a:extLst>
          </p:cNvPr>
          <p:cNvPicPr>
            <a:picLocks noChangeAspect="1"/>
          </p:cNvPicPr>
          <p:nvPr/>
        </p:nvPicPr>
        <p:blipFill>
          <a:blip r:embed="rId2"/>
          <a:stretch>
            <a:fillRect/>
          </a:stretch>
        </p:blipFill>
        <p:spPr>
          <a:xfrm>
            <a:off x="7529219" y="2516939"/>
            <a:ext cx="437815" cy="260970"/>
          </a:xfrm>
          <a:prstGeom prst="rect">
            <a:avLst/>
          </a:prstGeom>
        </p:spPr>
      </p:pic>
      <p:sp>
        <p:nvSpPr>
          <p:cNvPr id="11" name="TextBox 10">
            <a:extLst>
              <a:ext uri="{FF2B5EF4-FFF2-40B4-BE49-F238E27FC236}">
                <a16:creationId xmlns:a16="http://schemas.microsoft.com/office/drawing/2014/main" id="{7B172927-E262-4BBE-9EAC-88C52DB60132}"/>
              </a:ext>
            </a:extLst>
          </p:cNvPr>
          <p:cNvSpPr txBox="1"/>
          <p:nvPr/>
        </p:nvSpPr>
        <p:spPr>
          <a:xfrm>
            <a:off x="7836803" y="1985083"/>
            <a:ext cx="8365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Downhill </a:t>
            </a:r>
            <a:endParaRPr lang="en-US" sz="900"/>
          </a:p>
          <a:p>
            <a:r>
              <a:rPr lang="en-US" sz="900">
                <a:latin typeface="Arial"/>
                <a:ea typeface="ＭＳ Ｐゴシック"/>
                <a:cs typeface="Arial"/>
              </a:rPr>
              <a:t>3pm</a:t>
            </a:r>
            <a:endParaRPr lang="en-US" sz="900"/>
          </a:p>
        </p:txBody>
      </p:sp>
      <p:sp>
        <p:nvSpPr>
          <p:cNvPr id="44" name="TextBox 43">
            <a:extLst>
              <a:ext uri="{FF2B5EF4-FFF2-40B4-BE49-F238E27FC236}">
                <a16:creationId xmlns:a16="http://schemas.microsoft.com/office/drawing/2014/main" id="{A148FF80-E5E4-4635-8F38-96B83DB0FBF2}"/>
              </a:ext>
            </a:extLst>
          </p:cNvPr>
          <p:cNvSpPr txBox="1"/>
          <p:nvPr/>
        </p:nvSpPr>
        <p:spPr>
          <a:xfrm>
            <a:off x="656188" y="2456895"/>
            <a:ext cx="811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Super G </a:t>
            </a:r>
            <a:endParaRPr lang="en-US" sz="900" b="1"/>
          </a:p>
          <a:p>
            <a:r>
              <a:rPr lang="en-US" sz="900">
                <a:latin typeface="Arial"/>
                <a:ea typeface="ＭＳ Ｐゴシック"/>
                <a:cs typeface="Arial"/>
              </a:rPr>
              <a:t>3pm</a:t>
            </a:r>
            <a:endParaRPr lang="en-US" sz="900"/>
          </a:p>
        </p:txBody>
      </p:sp>
      <p:sp>
        <p:nvSpPr>
          <p:cNvPr id="45" name="TextBox 44">
            <a:extLst>
              <a:ext uri="{FF2B5EF4-FFF2-40B4-BE49-F238E27FC236}">
                <a16:creationId xmlns:a16="http://schemas.microsoft.com/office/drawing/2014/main" id="{55E0BBF4-25E8-419B-99FC-310776948A28}"/>
              </a:ext>
            </a:extLst>
          </p:cNvPr>
          <p:cNvSpPr txBox="1"/>
          <p:nvPr/>
        </p:nvSpPr>
        <p:spPr>
          <a:xfrm>
            <a:off x="2972810" y="2452070"/>
            <a:ext cx="952837" cy="641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Super </a:t>
            </a:r>
            <a:endParaRPr lang="en-US" sz="900" b="1"/>
          </a:p>
          <a:p>
            <a:r>
              <a:rPr lang="en-US" sz="900" b="1">
                <a:latin typeface="Arial"/>
                <a:ea typeface="ＭＳ Ｐゴシック"/>
                <a:cs typeface="Arial"/>
              </a:rPr>
              <a:t>Combined</a:t>
            </a:r>
            <a:endParaRPr lang="en-US" sz="900" b="1"/>
          </a:p>
          <a:p>
            <a:r>
              <a:rPr lang="en-US" sz="900">
                <a:latin typeface="Arial"/>
                <a:ea typeface="ＭＳ Ｐゴシック"/>
                <a:cs typeface="Arial"/>
              </a:rPr>
              <a:t>Part 1: 2:55pm</a:t>
            </a:r>
          </a:p>
          <a:p>
            <a:r>
              <a:rPr lang="en-US" sz="900">
                <a:latin typeface="Arial"/>
                <a:ea typeface="ＭＳ Ｐゴシック"/>
                <a:cs typeface="Arial"/>
              </a:rPr>
              <a:t>Part 2: 7:10pm</a:t>
            </a:r>
            <a:endParaRPr lang="en-US" sz="900"/>
          </a:p>
        </p:txBody>
      </p:sp>
      <p:sp>
        <p:nvSpPr>
          <p:cNvPr id="46" name="TextBox 45">
            <a:extLst>
              <a:ext uri="{FF2B5EF4-FFF2-40B4-BE49-F238E27FC236}">
                <a16:creationId xmlns:a16="http://schemas.microsoft.com/office/drawing/2014/main" id="{15033372-F81B-456C-88FF-4DA8F815900B}"/>
              </a:ext>
            </a:extLst>
          </p:cNvPr>
          <p:cNvSpPr txBox="1"/>
          <p:nvPr/>
        </p:nvSpPr>
        <p:spPr>
          <a:xfrm>
            <a:off x="5425107" y="2466685"/>
            <a:ext cx="93766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Giant Slalom</a:t>
            </a:r>
          </a:p>
          <a:p>
            <a:r>
              <a:rPr lang="en-US" sz="900">
                <a:latin typeface="Arial"/>
                <a:ea typeface="ＭＳ Ｐゴシック"/>
                <a:cs typeface="Arial"/>
              </a:rPr>
              <a:t>Run 1: 2:55pm</a:t>
            </a:r>
          </a:p>
          <a:p>
            <a:r>
              <a:rPr lang="en-US" sz="900">
                <a:latin typeface="Arial"/>
                <a:ea typeface="ＭＳ Ｐゴシック"/>
                <a:cs typeface="Arial"/>
              </a:rPr>
              <a:t>Run 2: 6:55pm</a:t>
            </a:r>
            <a:endParaRPr lang="en-US" sz="900"/>
          </a:p>
        </p:txBody>
      </p:sp>
      <p:sp>
        <p:nvSpPr>
          <p:cNvPr id="47" name="TextBox 46">
            <a:extLst>
              <a:ext uri="{FF2B5EF4-FFF2-40B4-BE49-F238E27FC236}">
                <a16:creationId xmlns:a16="http://schemas.microsoft.com/office/drawing/2014/main" id="{47E33523-380B-42A0-98F3-5EB51B00DB3E}"/>
              </a:ext>
            </a:extLst>
          </p:cNvPr>
          <p:cNvSpPr txBox="1"/>
          <p:nvPr/>
        </p:nvSpPr>
        <p:spPr>
          <a:xfrm>
            <a:off x="7838981" y="2464595"/>
            <a:ext cx="109444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Slalom</a:t>
            </a:r>
          </a:p>
          <a:p>
            <a:r>
              <a:rPr lang="en-US" sz="900">
                <a:latin typeface="Arial"/>
                <a:ea typeface="ＭＳ Ｐゴシック"/>
                <a:cs typeface="Arial"/>
              </a:rPr>
              <a:t>Run 1: 2:55pm</a:t>
            </a:r>
          </a:p>
          <a:p>
            <a:r>
              <a:rPr lang="en-US" sz="900">
                <a:latin typeface="Arial"/>
                <a:ea typeface="ＭＳ Ｐゴシック"/>
                <a:cs typeface="Arial"/>
              </a:rPr>
              <a:t>Run 2: 6:25pm</a:t>
            </a:r>
            <a:endParaRPr lang="en-US" sz="900"/>
          </a:p>
        </p:txBody>
      </p:sp>
      <p:sp>
        <p:nvSpPr>
          <p:cNvPr id="53" name="TextBox 1">
            <a:extLst>
              <a:ext uri="{FF2B5EF4-FFF2-40B4-BE49-F238E27FC236}">
                <a16:creationId xmlns:a16="http://schemas.microsoft.com/office/drawing/2014/main" id="{6116AB85-0DC6-4D4E-BF3D-661E7E303366}"/>
              </a:ext>
            </a:extLst>
          </p:cNvPr>
          <p:cNvSpPr txBox="1"/>
          <p:nvPr/>
        </p:nvSpPr>
        <p:spPr>
          <a:xfrm>
            <a:off x="930303" y="3872894"/>
            <a:ext cx="70437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latin typeface="Arial"/>
                <a:ea typeface="ＭＳ Ｐゴシック"/>
                <a:cs typeface="Arial"/>
              </a:rPr>
              <a:t>SUN 13</a:t>
            </a:r>
            <a:endParaRPr lang="en-US" b="1"/>
          </a:p>
        </p:txBody>
      </p:sp>
      <p:pic>
        <p:nvPicPr>
          <p:cNvPr id="55" name="Picture 54" descr="Logo&#10;&#10;Description automatically generated">
            <a:extLst>
              <a:ext uri="{FF2B5EF4-FFF2-40B4-BE49-F238E27FC236}">
                <a16:creationId xmlns:a16="http://schemas.microsoft.com/office/drawing/2014/main" id="{97E4494A-F571-4F6B-9C1C-656EA201793F}"/>
              </a:ext>
            </a:extLst>
          </p:cNvPr>
          <p:cNvPicPr>
            <a:picLocks noChangeAspect="1"/>
          </p:cNvPicPr>
          <p:nvPr/>
        </p:nvPicPr>
        <p:blipFill>
          <a:blip r:embed="rId3"/>
          <a:stretch>
            <a:fillRect/>
          </a:stretch>
        </p:blipFill>
        <p:spPr>
          <a:xfrm>
            <a:off x="7619907" y="1659910"/>
            <a:ext cx="256388" cy="179205"/>
          </a:xfrm>
          <a:prstGeom prst="rect">
            <a:avLst/>
          </a:prstGeom>
        </p:spPr>
      </p:pic>
      <p:sp>
        <p:nvSpPr>
          <p:cNvPr id="56" name="TextBox 55">
            <a:extLst>
              <a:ext uri="{FF2B5EF4-FFF2-40B4-BE49-F238E27FC236}">
                <a16:creationId xmlns:a16="http://schemas.microsoft.com/office/drawing/2014/main" id="{7BE3CA93-EEBD-4A6C-9E74-082950846A69}"/>
              </a:ext>
            </a:extLst>
          </p:cNvPr>
          <p:cNvSpPr txBox="1"/>
          <p:nvPr/>
        </p:nvSpPr>
        <p:spPr>
          <a:xfrm>
            <a:off x="7820979" y="1596102"/>
            <a:ext cx="10388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Opening </a:t>
            </a:r>
            <a:endParaRPr lang="en-US" sz="900" b="1"/>
          </a:p>
          <a:p>
            <a:r>
              <a:rPr lang="en-US" sz="900" b="1">
                <a:latin typeface="Arial"/>
                <a:ea typeface="ＭＳ Ｐゴシック"/>
                <a:cs typeface="Arial"/>
              </a:rPr>
              <a:t>Ceremony </a:t>
            </a:r>
            <a:r>
              <a:rPr lang="en-US" sz="900">
                <a:latin typeface="Arial"/>
                <a:ea typeface="ＭＳ Ｐゴシック"/>
                <a:cs typeface="Arial"/>
              </a:rPr>
              <a:t>1am</a:t>
            </a:r>
            <a:endParaRPr lang="en-US" sz="900"/>
          </a:p>
        </p:txBody>
      </p:sp>
      <p:pic>
        <p:nvPicPr>
          <p:cNvPr id="34" name="Picture 33" descr="Logo&#10;&#10;Description automatically generated">
            <a:extLst>
              <a:ext uri="{FF2B5EF4-FFF2-40B4-BE49-F238E27FC236}">
                <a16:creationId xmlns:a16="http://schemas.microsoft.com/office/drawing/2014/main" id="{4330F2C6-57A6-4729-AC04-8AC4EA1E5342}"/>
              </a:ext>
            </a:extLst>
          </p:cNvPr>
          <p:cNvPicPr>
            <a:picLocks noChangeAspect="1"/>
          </p:cNvPicPr>
          <p:nvPr/>
        </p:nvPicPr>
        <p:blipFill>
          <a:blip r:embed="rId3"/>
          <a:stretch>
            <a:fillRect/>
          </a:stretch>
        </p:blipFill>
        <p:spPr>
          <a:xfrm>
            <a:off x="1636858" y="3392520"/>
            <a:ext cx="256388" cy="179205"/>
          </a:xfrm>
          <a:prstGeom prst="rect">
            <a:avLst/>
          </a:prstGeom>
        </p:spPr>
      </p:pic>
      <p:sp>
        <p:nvSpPr>
          <p:cNvPr id="35" name="TextBox 34">
            <a:extLst>
              <a:ext uri="{FF2B5EF4-FFF2-40B4-BE49-F238E27FC236}">
                <a16:creationId xmlns:a16="http://schemas.microsoft.com/office/drawing/2014/main" id="{F95D5DAA-351A-4B2B-86B9-F3A45130957D}"/>
              </a:ext>
            </a:extLst>
          </p:cNvPr>
          <p:cNvSpPr txBox="1"/>
          <p:nvPr/>
        </p:nvSpPr>
        <p:spPr>
          <a:xfrm>
            <a:off x="1890224" y="3341705"/>
            <a:ext cx="108938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latin typeface="Arial"/>
                <a:ea typeface="ＭＳ Ｐゴシック"/>
                <a:cs typeface="Arial"/>
              </a:rPr>
              <a:t>Closing Ceremony </a:t>
            </a:r>
            <a:endParaRPr lang="en-US" sz="900"/>
          </a:p>
          <a:p>
            <a:r>
              <a:rPr lang="en-US" sz="900">
                <a:latin typeface="Arial"/>
                <a:ea typeface="ＭＳ Ｐゴシック"/>
                <a:cs typeface="Arial"/>
              </a:rPr>
              <a:t>1am </a:t>
            </a:r>
            <a:endParaRPr lang="en-US" sz="900"/>
          </a:p>
        </p:txBody>
      </p:sp>
      <p:sp>
        <p:nvSpPr>
          <p:cNvPr id="37" name="TextBox 1">
            <a:extLst>
              <a:ext uri="{FF2B5EF4-FFF2-40B4-BE49-F238E27FC236}">
                <a16:creationId xmlns:a16="http://schemas.microsoft.com/office/drawing/2014/main" id="{AC7F7632-1FBA-43EE-BA54-02EFD1ECA630}"/>
              </a:ext>
            </a:extLst>
          </p:cNvPr>
          <p:cNvSpPr txBox="1"/>
          <p:nvPr/>
        </p:nvSpPr>
        <p:spPr>
          <a:xfrm>
            <a:off x="1761071" y="3908296"/>
            <a:ext cx="1072244"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latin typeface="Arial"/>
                <a:ea typeface="ＭＳ Ｐゴシック"/>
                <a:cs typeface="Arial"/>
              </a:rPr>
              <a:t>MON 14</a:t>
            </a:r>
            <a:endParaRPr lang="en-US" b="1"/>
          </a:p>
        </p:txBody>
      </p:sp>
      <p:sp>
        <p:nvSpPr>
          <p:cNvPr id="18" name="TextBox 17">
            <a:extLst>
              <a:ext uri="{FF2B5EF4-FFF2-40B4-BE49-F238E27FC236}">
                <a16:creationId xmlns:a16="http://schemas.microsoft.com/office/drawing/2014/main" id="{6A509BFE-FA40-4075-B310-007CDE9F67EB}"/>
              </a:ext>
            </a:extLst>
          </p:cNvPr>
          <p:cNvSpPr txBox="1"/>
          <p:nvPr/>
        </p:nvSpPr>
        <p:spPr>
          <a:xfrm>
            <a:off x="327727" y="856239"/>
            <a:ext cx="8390396"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1300" dirty="0">
                <a:latin typeface="Arial"/>
                <a:ea typeface="ＭＳ Ｐゴシック"/>
                <a:cs typeface="Arial"/>
              </a:rPr>
              <a:t>Below is the NZ Paralympic Team schedule. Click </a:t>
            </a:r>
            <a:r>
              <a:rPr lang="en-NZ" sz="1300" b="1" dirty="0">
                <a:solidFill>
                  <a:srgbClr val="5F5F5F"/>
                </a:solidFill>
                <a:latin typeface="Arial"/>
                <a:ea typeface="ＭＳ Ｐゴシック"/>
                <a:cs typeface="Segoe UI"/>
                <a:hlinkClick r:id="rId4"/>
              </a:rPr>
              <a:t>HERE</a:t>
            </a:r>
            <a:r>
              <a:rPr lang="en-NZ" sz="1300" b="1" dirty="0">
                <a:solidFill>
                  <a:srgbClr val="F7A700"/>
                </a:solidFill>
                <a:latin typeface="Arial"/>
                <a:ea typeface="ＭＳ Ｐゴシック"/>
                <a:cs typeface="Arial"/>
              </a:rPr>
              <a:t> </a:t>
            </a:r>
            <a:r>
              <a:rPr lang="en-NZ" sz="1300" dirty="0">
                <a:latin typeface="Arial"/>
                <a:ea typeface="ＭＳ Ｐゴシック"/>
                <a:cs typeface="Arial"/>
              </a:rPr>
              <a:t>for more information and other sports on our website.</a:t>
            </a:r>
          </a:p>
          <a:p>
            <a:endParaRPr lang="en-NZ" sz="1300" dirty="0">
              <a:latin typeface="Arial"/>
              <a:ea typeface="ＭＳ Ｐゴシック"/>
              <a:cs typeface="Arial"/>
            </a:endParaRPr>
          </a:p>
        </p:txBody>
      </p:sp>
      <p:sp>
        <p:nvSpPr>
          <p:cNvPr id="36" name="TextBox 35">
            <a:extLst>
              <a:ext uri="{FF2B5EF4-FFF2-40B4-BE49-F238E27FC236}">
                <a16:creationId xmlns:a16="http://schemas.microsoft.com/office/drawing/2014/main" id="{79035F95-05DE-4A73-8302-F57FF3A486A2}"/>
              </a:ext>
            </a:extLst>
          </p:cNvPr>
          <p:cNvSpPr txBox="1"/>
          <p:nvPr/>
        </p:nvSpPr>
        <p:spPr>
          <a:xfrm>
            <a:off x="3066957" y="3872209"/>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TUE 15</a:t>
            </a:r>
          </a:p>
        </p:txBody>
      </p:sp>
      <p:sp>
        <p:nvSpPr>
          <p:cNvPr id="38" name="TextBox 37">
            <a:extLst>
              <a:ext uri="{FF2B5EF4-FFF2-40B4-BE49-F238E27FC236}">
                <a16:creationId xmlns:a16="http://schemas.microsoft.com/office/drawing/2014/main" id="{449CCBB0-F70D-4F19-9E13-7B65F54E0E16}"/>
              </a:ext>
            </a:extLst>
          </p:cNvPr>
          <p:cNvSpPr txBox="1"/>
          <p:nvPr/>
        </p:nvSpPr>
        <p:spPr>
          <a:xfrm>
            <a:off x="4264397" y="3875411"/>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WED 16</a:t>
            </a:r>
          </a:p>
        </p:txBody>
      </p:sp>
      <p:sp>
        <p:nvSpPr>
          <p:cNvPr id="39" name="TextBox 38">
            <a:extLst>
              <a:ext uri="{FF2B5EF4-FFF2-40B4-BE49-F238E27FC236}">
                <a16:creationId xmlns:a16="http://schemas.microsoft.com/office/drawing/2014/main" id="{95B6C257-2D3E-4ACC-AAD2-1E6CB7547BB7}"/>
              </a:ext>
            </a:extLst>
          </p:cNvPr>
          <p:cNvSpPr txBox="1"/>
          <p:nvPr/>
        </p:nvSpPr>
        <p:spPr>
          <a:xfrm>
            <a:off x="5478654" y="3871978"/>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THU 17</a:t>
            </a:r>
          </a:p>
        </p:txBody>
      </p:sp>
      <p:sp>
        <p:nvSpPr>
          <p:cNvPr id="48" name="TextBox 47">
            <a:extLst>
              <a:ext uri="{FF2B5EF4-FFF2-40B4-BE49-F238E27FC236}">
                <a16:creationId xmlns:a16="http://schemas.microsoft.com/office/drawing/2014/main" id="{85B081FF-6829-49CC-9157-9CD0F80A6BDB}"/>
              </a:ext>
            </a:extLst>
          </p:cNvPr>
          <p:cNvSpPr txBox="1"/>
          <p:nvPr/>
        </p:nvSpPr>
        <p:spPr>
          <a:xfrm>
            <a:off x="6668424" y="3872580"/>
            <a:ext cx="952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bg1">
                    <a:lumMod val="65000"/>
                  </a:schemeClr>
                </a:solidFill>
                <a:latin typeface="Arial"/>
                <a:ea typeface="ＭＳ Ｐゴシック"/>
                <a:cs typeface="Arial"/>
              </a:rPr>
              <a:t>FRI 18</a:t>
            </a:r>
            <a:endParaRPr lang="en-US">
              <a:solidFill>
                <a:schemeClr val="bg1">
                  <a:lumMod val="65000"/>
                </a:schemeClr>
              </a:solidFill>
            </a:endParaRPr>
          </a:p>
        </p:txBody>
      </p:sp>
      <p:sp>
        <p:nvSpPr>
          <p:cNvPr id="49" name="TextBox 1">
            <a:extLst>
              <a:ext uri="{FF2B5EF4-FFF2-40B4-BE49-F238E27FC236}">
                <a16:creationId xmlns:a16="http://schemas.microsoft.com/office/drawing/2014/main" id="{40A39DF3-FA46-44DD-B877-CFDC3676812D}"/>
              </a:ext>
            </a:extLst>
          </p:cNvPr>
          <p:cNvSpPr txBox="1"/>
          <p:nvPr/>
        </p:nvSpPr>
        <p:spPr>
          <a:xfrm>
            <a:off x="8016441" y="3875044"/>
            <a:ext cx="816211"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AU"/>
            </a:defPPr>
            <a:lvl1pPr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1pPr>
            <a:lvl2pPr marL="356563" indent="32302"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2pPr>
            <a:lvl3pPr marL="713125" indent="64604"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3pPr>
            <a:lvl4pPr marL="1072172" indent="95663"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4pPr>
            <a:lvl5pPr marL="1428734" indent="127965" algn="l" rtl="0" eaLnBrk="0" fontAlgn="base" hangingPunct="0">
              <a:spcBef>
                <a:spcPct val="0"/>
              </a:spcBef>
              <a:spcAft>
                <a:spcPct val="0"/>
              </a:spcAft>
              <a:defRPr sz="1000" kern="1200">
                <a:solidFill>
                  <a:schemeClr val="tx1"/>
                </a:solidFill>
                <a:latin typeface="Arial" charset="0"/>
                <a:ea typeface="ＭＳ Ｐゴシック" charset="0"/>
                <a:cs typeface="Arial" charset="0"/>
              </a:defRPr>
            </a:lvl5pPr>
            <a:lvl6pPr marL="1789024" algn="l" defTabSz="357805" rtl="0" eaLnBrk="1" latinLnBrk="0" hangingPunct="1">
              <a:defRPr sz="1000" kern="1200">
                <a:solidFill>
                  <a:schemeClr val="tx1"/>
                </a:solidFill>
                <a:latin typeface="Arial" charset="0"/>
                <a:ea typeface="ＭＳ Ｐゴシック" charset="0"/>
                <a:cs typeface="Arial" charset="0"/>
              </a:defRPr>
            </a:lvl6pPr>
            <a:lvl7pPr marL="2146828" algn="l" defTabSz="357805" rtl="0" eaLnBrk="1" latinLnBrk="0" hangingPunct="1">
              <a:defRPr sz="1000" kern="1200">
                <a:solidFill>
                  <a:schemeClr val="tx1"/>
                </a:solidFill>
                <a:latin typeface="Arial" charset="0"/>
                <a:ea typeface="ＭＳ Ｐゴシック" charset="0"/>
                <a:cs typeface="Arial" charset="0"/>
              </a:defRPr>
            </a:lvl7pPr>
            <a:lvl8pPr marL="2504633" algn="l" defTabSz="357805" rtl="0" eaLnBrk="1" latinLnBrk="0" hangingPunct="1">
              <a:defRPr sz="1000" kern="1200">
                <a:solidFill>
                  <a:schemeClr val="tx1"/>
                </a:solidFill>
                <a:latin typeface="Arial" charset="0"/>
                <a:ea typeface="ＭＳ Ｐゴシック" charset="0"/>
                <a:cs typeface="Arial" charset="0"/>
              </a:defRPr>
            </a:lvl8pPr>
            <a:lvl9pPr marL="2862438" algn="l" defTabSz="357805" rtl="0" eaLnBrk="1" latinLnBrk="0" hangingPunct="1">
              <a:defRPr sz="1000" kern="1200">
                <a:solidFill>
                  <a:schemeClr val="tx1"/>
                </a:solidFill>
                <a:latin typeface="Arial" charset="0"/>
                <a:ea typeface="ＭＳ Ｐゴシック" charset="0"/>
                <a:cs typeface="Arial" charset="0"/>
              </a:defRPr>
            </a:lvl9pPr>
          </a:lstStyle>
          <a:p>
            <a:pPr algn="r"/>
            <a:r>
              <a:rPr lang="en-US" b="1">
                <a:solidFill>
                  <a:schemeClr val="bg1">
                    <a:lumMod val="65000"/>
                  </a:schemeClr>
                </a:solidFill>
                <a:latin typeface="Arial"/>
                <a:ea typeface="ＭＳ Ｐゴシック"/>
                <a:cs typeface="Arial"/>
              </a:rPr>
              <a:t>SAT 19</a:t>
            </a:r>
          </a:p>
        </p:txBody>
      </p:sp>
    </p:spTree>
    <p:extLst>
      <p:ext uri="{BB962C8B-B14F-4D97-AF65-F5344CB8AC3E}">
        <p14:creationId xmlns:p14="http://schemas.microsoft.com/office/powerpoint/2010/main" val="419767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F508-8A92-4091-9B85-BED3ADB64569}"/>
              </a:ext>
            </a:extLst>
          </p:cNvPr>
          <p:cNvSpPr>
            <a:spLocks noGrp="1"/>
          </p:cNvSpPr>
          <p:nvPr>
            <p:ph type="title"/>
          </p:nvPr>
        </p:nvSpPr>
        <p:spPr>
          <a:xfrm>
            <a:off x="358775" y="231776"/>
            <a:ext cx="8461375" cy="971550"/>
          </a:xfrm>
        </p:spPr>
        <p:txBody>
          <a:bodyPr lIns="0" anchor="ctr">
            <a:normAutofit/>
          </a:bodyPr>
          <a:lstStyle/>
          <a:p>
            <a:r>
              <a:rPr lang="en-NZ"/>
              <a:t>Join the action</a:t>
            </a:r>
          </a:p>
        </p:txBody>
      </p:sp>
      <p:sp>
        <p:nvSpPr>
          <p:cNvPr id="6" name="TextBox 5">
            <a:extLst>
              <a:ext uri="{FF2B5EF4-FFF2-40B4-BE49-F238E27FC236}">
                <a16:creationId xmlns:a16="http://schemas.microsoft.com/office/drawing/2014/main" id="{6DB6F53F-CFAB-4DA1-B731-39C31976F035}"/>
              </a:ext>
            </a:extLst>
          </p:cNvPr>
          <p:cNvSpPr txBox="1"/>
          <p:nvPr/>
        </p:nvSpPr>
        <p:spPr>
          <a:xfrm>
            <a:off x="358774" y="1203325"/>
            <a:ext cx="5698211" cy="284913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285750" indent="-228600" algn="just" eaLnBrk="1" hangingPunct="1">
              <a:lnSpc>
                <a:spcPct val="90000"/>
              </a:lnSpc>
              <a:spcAft>
                <a:spcPts val="600"/>
              </a:spcAft>
              <a:buFont typeface="Arial" panose="020B0604020202020204" pitchFamily="34" charset="0"/>
              <a:buChar char="•"/>
            </a:pPr>
            <a:r>
              <a:rPr lang="en-US" sz="1200" dirty="0">
                <a:latin typeface="+mn-lt"/>
                <a:ea typeface="+mn-ea"/>
                <a:cs typeface="+mn-cs"/>
              </a:rPr>
              <a:t>Connect with the excitement and stay up to date with all the latest information and results on </a:t>
            </a:r>
            <a:r>
              <a:rPr lang="en-US" sz="1200" b="1" dirty="0">
                <a:latin typeface="+mn-lt"/>
                <a:ea typeface="+mn-ea"/>
                <a:cs typeface="+mn-cs"/>
                <a:hlinkClick r:id="rId3">
                  <a:extLst>
                    <a:ext uri="{A12FA001-AC4F-418D-AE19-62706E023703}">
                      <ahyp:hlinkClr xmlns:ahyp="http://schemas.microsoft.com/office/drawing/2018/hyperlinkcolor" val="tx"/>
                    </a:ext>
                  </a:extLst>
                </a:hlinkClick>
              </a:rPr>
              <a:t>Facebook</a:t>
            </a:r>
            <a:r>
              <a:rPr lang="en-US" sz="1200" dirty="0">
                <a:latin typeface="+mn-lt"/>
                <a:ea typeface="+mn-ea"/>
                <a:cs typeface="+mn-cs"/>
              </a:rPr>
              <a:t>, </a:t>
            </a:r>
            <a:r>
              <a:rPr lang="en-US" sz="1200" b="1" dirty="0">
                <a:latin typeface="+mn-lt"/>
                <a:ea typeface="+mn-ea"/>
                <a:cs typeface="+mn-cs"/>
                <a:hlinkClick r:id="rId4">
                  <a:extLst>
                    <a:ext uri="{A12FA001-AC4F-418D-AE19-62706E023703}">
                      <ahyp:hlinkClr xmlns:ahyp="http://schemas.microsoft.com/office/drawing/2018/hyperlinkcolor" val="tx"/>
                    </a:ext>
                  </a:extLst>
                </a:hlinkClick>
              </a:rPr>
              <a:t>Instagram</a:t>
            </a:r>
            <a:r>
              <a:rPr lang="en-US" sz="1200" dirty="0">
                <a:latin typeface="+mn-lt"/>
                <a:ea typeface="+mn-ea"/>
                <a:cs typeface="+mn-cs"/>
              </a:rPr>
              <a:t>, </a:t>
            </a:r>
            <a:r>
              <a:rPr lang="en-US" sz="1200" b="1" dirty="0">
                <a:latin typeface="+mn-lt"/>
                <a:ea typeface="+mn-ea"/>
                <a:cs typeface="+mn-cs"/>
                <a:hlinkClick r:id="rId5">
                  <a:extLst>
                    <a:ext uri="{A12FA001-AC4F-418D-AE19-62706E023703}">
                      <ahyp:hlinkClr xmlns:ahyp="http://schemas.microsoft.com/office/drawing/2018/hyperlinkcolor" val="tx"/>
                    </a:ext>
                  </a:extLst>
                </a:hlinkClick>
              </a:rPr>
              <a:t>LinkedIn</a:t>
            </a:r>
            <a:r>
              <a:rPr lang="en-US" sz="1200" dirty="0">
                <a:latin typeface="+mn-lt"/>
                <a:ea typeface="+mn-ea"/>
                <a:cs typeface="+mn-cs"/>
              </a:rPr>
              <a:t> and </a:t>
            </a:r>
            <a:r>
              <a:rPr lang="en-US" sz="1200" b="1" dirty="0">
                <a:latin typeface="+mn-lt"/>
                <a:ea typeface="+mn-ea"/>
                <a:cs typeface="+mn-cs"/>
                <a:hlinkClick r:id="rId6">
                  <a:extLst>
                    <a:ext uri="{A12FA001-AC4F-418D-AE19-62706E023703}">
                      <ahyp:hlinkClr xmlns:ahyp="http://schemas.microsoft.com/office/drawing/2018/hyperlinkcolor" val="tx"/>
                    </a:ext>
                  </a:extLst>
                </a:hlinkClick>
              </a:rPr>
              <a:t>Twitter</a:t>
            </a:r>
            <a:r>
              <a:rPr lang="en-US" sz="1200" dirty="0">
                <a:latin typeface="+mn-lt"/>
                <a:ea typeface="+mn-ea"/>
                <a:cs typeface="+mn-cs"/>
              </a:rPr>
              <a:t>!</a:t>
            </a:r>
          </a:p>
          <a:p>
            <a:pPr marL="285750" indent="-228600" algn="just" eaLnBrk="1" hangingPunct="1">
              <a:lnSpc>
                <a:spcPct val="90000"/>
              </a:lnSpc>
              <a:spcAft>
                <a:spcPts val="600"/>
              </a:spcAft>
              <a:buFont typeface="Arial" panose="020B0604020202020204" pitchFamily="34" charset="0"/>
              <a:buChar char="•"/>
            </a:pPr>
            <a:endParaRPr lang="en-US" sz="1200" dirty="0">
              <a:latin typeface="+mn-lt"/>
              <a:ea typeface="+mn-ea"/>
              <a:cs typeface="+mn-cs"/>
            </a:endParaRPr>
          </a:p>
          <a:p>
            <a:pPr marL="285750" indent="-228600" algn="just" eaLnBrk="1" hangingPunct="1">
              <a:lnSpc>
                <a:spcPct val="90000"/>
              </a:lnSpc>
              <a:spcAft>
                <a:spcPts val="600"/>
              </a:spcAft>
              <a:buFont typeface="Arial" panose="020B0604020202020204" pitchFamily="34" charset="0"/>
              <a:buChar char="•"/>
            </a:pPr>
            <a:r>
              <a:rPr lang="en-US" sz="1200" dirty="0">
                <a:latin typeface="+mn-lt"/>
                <a:ea typeface="+mn-ea"/>
                <a:cs typeface="+mn-cs"/>
              </a:rPr>
              <a:t>Access the daily schedule of events and check out the Para athletes’ profiles on the NZ Team app. Go to the </a:t>
            </a:r>
            <a:r>
              <a:rPr lang="en-US" sz="1200" b="1" dirty="0">
                <a:latin typeface="+mn-lt"/>
                <a:ea typeface="+mn-ea"/>
                <a:cs typeface="+mn-cs"/>
                <a:hlinkClick r:id="rId7">
                  <a:extLst>
                    <a:ext uri="{A12FA001-AC4F-418D-AE19-62706E023703}">
                      <ahyp:hlinkClr xmlns:ahyp="http://schemas.microsoft.com/office/drawing/2018/hyperlinkcolor" val="tx"/>
                    </a:ext>
                  </a:extLst>
                </a:hlinkClick>
              </a:rPr>
              <a:t>App Store</a:t>
            </a:r>
            <a:r>
              <a:rPr lang="en-US" sz="1200" dirty="0">
                <a:latin typeface="+mn-lt"/>
                <a:ea typeface="+mn-ea"/>
                <a:cs typeface="+mn-cs"/>
              </a:rPr>
              <a:t>/</a:t>
            </a:r>
            <a:r>
              <a:rPr lang="en-US" sz="1200" b="1" dirty="0">
                <a:latin typeface="+mn-lt"/>
                <a:ea typeface="+mn-ea"/>
                <a:cs typeface="+mn-cs"/>
                <a:hlinkClick r:id="rId8">
                  <a:extLst>
                    <a:ext uri="{A12FA001-AC4F-418D-AE19-62706E023703}">
                      <ahyp:hlinkClr xmlns:ahyp="http://schemas.microsoft.com/office/drawing/2018/hyperlinkcolor" val="tx"/>
                    </a:ext>
                  </a:extLst>
                </a:hlinkClick>
              </a:rPr>
              <a:t>Play Store</a:t>
            </a:r>
            <a:r>
              <a:rPr lang="en-US" sz="1200" dirty="0">
                <a:latin typeface="+mn-lt"/>
                <a:ea typeface="+mn-ea"/>
                <a:cs typeface="+mn-cs"/>
              </a:rPr>
              <a:t> and search NZ Team to download this app. If you already have the app downloaded, you will need to update to the latest version to see the Paralympic Winter Games content.</a:t>
            </a:r>
          </a:p>
          <a:p>
            <a:pPr marL="285750" indent="-228600" algn="just" eaLnBrk="1" hangingPunct="1">
              <a:lnSpc>
                <a:spcPct val="90000"/>
              </a:lnSpc>
              <a:spcAft>
                <a:spcPts val="600"/>
              </a:spcAft>
              <a:buFont typeface="Arial" panose="020B0604020202020204" pitchFamily="34" charset="0"/>
              <a:buChar char="•"/>
            </a:pPr>
            <a:endParaRPr lang="en-US" sz="1200" dirty="0">
              <a:latin typeface="+mn-lt"/>
              <a:ea typeface="+mn-ea"/>
              <a:cs typeface="+mn-cs"/>
            </a:endParaRPr>
          </a:p>
          <a:p>
            <a:pPr marL="285750" indent="-228600" algn="just" eaLnBrk="1" hangingPunct="1">
              <a:lnSpc>
                <a:spcPct val="90000"/>
              </a:lnSpc>
              <a:spcAft>
                <a:spcPts val="600"/>
              </a:spcAft>
              <a:buFont typeface="Arial" panose="020B0604020202020204" pitchFamily="34" charset="0"/>
              <a:buChar char="•"/>
            </a:pPr>
            <a:r>
              <a:rPr lang="en-US" sz="1200" dirty="0">
                <a:latin typeface="+mn-lt"/>
                <a:ea typeface="+mn-ea"/>
                <a:cs typeface="+mn-cs"/>
              </a:rPr>
              <a:t>Join the Kiwi Crew! Be the first to receive the latest news and exclusive content from Paralympics New Zealand by becoming a member of the Official Supporters Club of the New Zealand Paralympic Team. Sign up </a:t>
            </a:r>
            <a:r>
              <a:rPr lang="en-US" sz="1200" b="1" dirty="0">
                <a:latin typeface="+mn-lt"/>
                <a:ea typeface="+mn-ea"/>
                <a:cs typeface="+mn-cs"/>
                <a:hlinkClick r:id="rId9">
                  <a:extLst>
                    <a:ext uri="{A12FA001-AC4F-418D-AE19-62706E023703}">
                      <ahyp:hlinkClr xmlns:ahyp="http://schemas.microsoft.com/office/drawing/2018/hyperlinkcolor" val="tx"/>
                    </a:ext>
                  </a:extLst>
                </a:hlinkClick>
              </a:rPr>
              <a:t>HERE</a:t>
            </a:r>
            <a:r>
              <a:rPr lang="en-US" sz="1200" dirty="0">
                <a:latin typeface="+mn-lt"/>
                <a:ea typeface="+mn-ea"/>
                <a:cs typeface="+mn-cs"/>
              </a:rPr>
              <a:t>.</a:t>
            </a:r>
          </a:p>
          <a:p>
            <a:pPr marL="285750" indent="-228600" algn="just" eaLnBrk="1" hangingPunct="1">
              <a:lnSpc>
                <a:spcPct val="90000"/>
              </a:lnSpc>
              <a:spcAft>
                <a:spcPts val="600"/>
              </a:spcAft>
              <a:buFont typeface="Arial" panose="020B0604020202020204" pitchFamily="34" charset="0"/>
              <a:buChar char="•"/>
            </a:pPr>
            <a:endParaRPr lang="en-US" sz="1200" b="1" dirty="0">
              <a:latin typeface="+mn-lt"/>
              <a:ea typeface="+mn-ea"/>
              <a:cs typeface="+mn-cs"/>
            </a:endParaRPr>
          </a:p>
          <a:p>
            <a:pPr marL="285750" indent="-228600" algn="just" eaLnBrk="1" hangingPunct="1">
              <a:lnSpc>
                <a:spcPct val="90000"/>
              </a:lnSpc>
              <a:spcAft>
                <a:spcPts val="600"/>
              </a:spcAft>
              <a:buFont typeface="Arial" panose="020B0604020202020204" pitchFamily="34" charset="0"/>
              <a:buChar char="•"/>
            </a:pPr>
            <a:r>
              <a:rPr lang="en-US" sz="1200" b="1" dirty="0">
                <a:latin typeface="+mn-lt"/>
                <a:ea typeface="+mn-ea"/>
                <a:cs typeface="+mn-cs"/>
                <a:hlinkClick r:id="rId10">
                  <a:extLst>
                    <a:ext uri="{A12FA001-AC4F-418D-AE19-62706E023703}">
                      <ahyp:hlinkClr xmlns:ahyp="http://schemas.microsoft.com/office/drawing/2018/hyperlinkcolor" val="tx"/>
                    </a:ext>
                  </a:extLst>
                </a:hlinkClick>
              </a:rPr>
              <a:t>Create a snowstorm of support on our website</a:t>
            </a:r>
            <a:r>
              <a:rPr lang="en-US" sz="1200" dirty="0">
                <a:latin typeface="+mn-lt"/>
                <a:ea typeface="+mn-ea"/>
                <a:cs typeface="+mn-cs"/>
              </a:rPr>
              <a:t> OR </a:t>
            </a:r>
            <a:r>
              <a:rPr lang="en-US" sz="1200" b="1" dirty="0">
                <a:latin typeface="+mn-lt"/>
                <a:ea typeface="+mn-ea"/>
                <a:cs typeface="+mn-cs"/>
                <a:hlinkClick r:id="rId11">
                  <a:extLst>
                    <a:ext uri="{A12FA001-AC4F-418D-AE19-62706E023703}">
                      <ahyp:hlinkClr xmlns:ahyp="http://schemas.microsoft.com/office/drawing/2018/hyperlinkcolor" val="tx"/>
                    </a:ext>
                  </a:extLst>
                </a:hlinkClick>
              </a:rPr>
              <a:t>purchase a PNZ backpack or hoodie</a:t>
            </a:r>
            <a:r>
              <a:rPr lang="en-US" sz="1200" dirty="0">
                <a:latin typeface="+mn-lt"/>
                <a:ea typeface="+mn-ea"/>
                <a:cs typeface="+mn-cs"/>
              </a:rPr>
              <a:t>.</a:t>
            </a:r>
          </a:p>
        </p:txBody>
      </p:sp>
      <p:pic>
        <p:nvPicPr>
          <p:cNvPr id="4" name="Picture 3">
            <a:extLst>
              <a:ext uri="{FF2B5EF4-FFF2-40B4-BE49-F238E27FC236}">
                <a16:creationId xmlns:a16="http://schemas.microsoft.com/office/drawing/2014/main" id="{F71876EA-713E-41C3-BA53-7100152C293A}"/>
              </a:ext>
            </a:extLst>
          </p:cNvPr>
          <p:cNvPicPr>
            <a:picLocks noChangeAspect="1"/>
          </p:cNvPicPr>
          <p:nvPr/>
        </p:nvPicPr>
        <p:blipFill>
          <a:blip r:embed="rId12"/>
          <a:stretch>
            <a:fillRect/>
          </a:stretch>
        </p:blipFill>
        <p:spPr>
          <a:xfrm>
            <a:off x="6214580" y="1528877"/>
            <a:ext cx="2673388" cy="1450312"/>
          </a:xfrm>
          <a:prstGeom prst="rect">
            <a:avLst/>
          </a:prstGeom>
          <a:noFill/>
        </p:spPr>
      </p:pic>
    </p:spTree>
    <p:extLst>
      <p:ext uri="{BB962C8B-B14F-4D97-AF65-F5344CB8AC3E}">
        <p14:creationId xmlns:p14="http://schemas.microsoft.com/office/powerpoint/2010/main" val="22795702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1067-94A5-450E-B742-B80668B7FF41}"/>
              </a:ext>
            </a:extLst>
          </p:cNvPr>
          <p:cNvSpPr>
            <a:spLocks noGrp="1"/>
          </p:cNvSpPr>
          <p:nvPr>
            <p:ph type="title"/>
          </p:nvPr>
        </p:nvSpPr>
        <p:spPr/>
        <p:txBody>
          <a:bodyPr/>
          <a:lstStyle/>
          <a:p>
            <a:r>
              <a:rPr lang="en-NZ"/>
              <a:t>Meet the team</a:t>
            </a:r>
          </a:p>
        </p:txBody>
      </p:sp>
    </p:spTree>
    <p:extLst>
      <p:ext uri="{BB962C8B-B14F-4D97-AF65-F5344CB8AC3E}">
        <p14:creationId xmlns:p14="http://schemas.microsoft.com/office/powerpoint/2010/main" val="416944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785E4C-97C4-4A7C-B64B-CA846FBA65B7}"/>
              </a:ext>
            </a:extLst>
          </p:cNvPr>
          <p:cNvSpPr>
            <a:spLocks noGrp="1"/>
          </p:cNvSpPr>
          <p:nvPr>
            <p:ph type="body" sz="half" idx="2"/>
          </p:nvPr>
        </p:nvSpPr>
        <p:spPr>
          <a:xfrm>
            <a:off x="358774" y="1451610"/>
            <a:ext cx="3710306" cy="2724150"/>
          </a:xfrm>
        </p:spPr>
        <p:txBody>
          <a:bodyPr lIns="0" tIns="45720" rIns="91440" bIns="45720" anchor="t"/>
          <a:lstStyle/>
          <a:p>
            <a:r>
              <a:rPr lang="en-US" b="1" dirty="0"/>
              <a:t>Para sport: </a:t>
            </a:r>
            <a:r>
              <a:rPr lang="en-US" dirty="0"/>
              <a:t>Para alpine skiing</a:t>
            </a:r>
            <a:br>
              <a:rPr lang="en-US" dirty="0"/>
            </a:br>
            <a:endParaRPr lang="en-US"/>
          </a:p>
          <a:p>
            <a:r>
              <a:rPr lang="en-US" b="1" dirty="0"/>
              <a:t>Classification: </a:t>
            </a:r>
            <a:r>
              <a:rPr lang="en-US" dirty="0"/>
              <a:t>LW1 </a:t>
            </a:r>
            <a:endParaRPr lang="en-US" dirty="0">
              <a:cs typeface="Arial"/>
            </a:endParaRPr>
          </a:p>
          <a:p>
            <a:endParaRPr lang="en-US" b="1"/>
          </a:p>
          <a:p>
            <a:r>
              <a:rPr lang="en-US" b="1" dirty="0"/>
              <a:t>Previous Paralympic Winter Games: </a:t>
            </a:r>
            <a:r>
              <a:rPr lang="en-US" dirty="0"/>
              <a:t>4</a:t>
            </a:r>
            <a:endParaRPr lang="en-US" dirty="0">
              <a:cs typeface="Arial"/>
            </a:endParaRPr>
          </a:p>
          <a:p>
            <a:endParaRPr lang="en-US" b="1"/>
          </a:p>
          <a:p>
            <a:r>
              <a:rPr lang="en-US" b="1" dirty="0"/>
              <a:t>Paralympic Medals: </a:t>
            </a:r>
            <a:r>
              <a:rPr lang="en-US" dirty="0"/>
              <a:t>2x Gold, 1x Bronze</a:t>
            </a:r>
            <a:endParaRPr lang="en-US" dirty="0">
              <a:cs typeface="Arial"/>
            </a:endParaRPr>
          </a:p>
          <a:p>
            <a:endParaRPr lang="en-US" b="1"/>
          </a:p>
          <a:p>
            <a:r>
              <a:rPr lang="en-US" b="1" dirty="0"/>
              <a:t>Favourite events: </a:t>
            </a:r>
            <a:r>
              <a:rPr lang="en-US" dirty="0"/>
              <a:t>Slalom &amp; Super Combined</a:t>
            </a:r>
            <a:endParaRPr lang="en-US" b="1" dirty="0"/>
          </a:p>
          <a:p>
            <a:endParaRPr lang="en-US" b="1"/>
          </a:p>
          <a:p>
            <a:r>
              <a:rPr lang="en-US" dirty="0">
                <a:solidFill>
                  <a:schemeClr val="accent1"/>
                </a:solidFill>
                <a:hlinkClick r:id="rId2">
                  <a:extLst>
                    <a:ext uri="{A12FA001-AC4F-418D-AE19-62706E023703}">
                      <ahyp:hlinkClr xmlns:ahyp="http://schemas.microsoft.com/office/drawing/2018/hyperlinkcolor" val="tx"/>
                    </a:ext>
                  </a:extLst>
                </a:hlinkClick>
              </a:rPr>
              <a:t>Read Adam’s full Paralympian bio</a:t>
            </a:r>
            <a:r>
              <a:rPr lang="en-US" dirty="0">
                <a:solidFill>
                  <a:schemeClr val="accent1"/>
                </a:solidFill>
              </a:rPr>
              <a:t> </a:t>
            </a:r>
            <a:endParaRPr lang="en-NZ">
              <a:solidFill>
                <a:schemeClr val="accent1"/>
              </a:solidFill>
            </a:endParaRPr>
          </a:p>
        </p:txBody>
      </p:sp>
      <p:sp>
        <p:nvSpPr>
          <p:cNvPr id="4" name="Title 3">
            <a:extLst>
              <a:ext uri="{FF2B5EF4-FFF2-40B4-BE49-F238E27FC236}">
                <a16:creationId xmlns:a16="http://schemas.microsoft.com/office/drawing/2014/main" id="{7177226D-83C1-4D81-AD43-60FC5BC21537}"/>
              </a:ext>
            </a:extLst>
          </p:cNvPr>
          <p:cNvSpPr>
            <a:spLocks noGrp="1"/>
          </p:cNvSpPr>
          <p:nvPr>
            <p:ph type="title"/>
          </p:nvPr>
        </p:nvSpPr>
        <p:spPr/>
        <p:txBody>
          <a:bodyPr/>
          <a:lstStyle/>
          <a:p>
            <a:pPr algn="l"/>
            <a:r>
              <a:rPr lang="en-NZ" sz="3600"/>
              <a:t>Adam hall</a:t>
            </a:r>
            <a:br>
              <a:rPr lang="en-NZ"/>
            </a:br>
            <a:r>
              <a:rPr lang="en-NZ" sz="2400"/>
              <a:t>Paralympian #158</a:t>
            </a:r>
            <a:endParaRPr lang="en-NZ"/>
          </a:p>
        </p:txBody>
      </p:sp>
      <p:pic>
        <p:nvPicPr>
          <p:cNvPr id="10" name="Picture Placeholder 9" descr="Adam Hall, arms crossed">
            <a:extLst>
              <a:ext uri="{FF2B5EF4-FFF2-40B4-BE49-F238E27FC236}">
                <a16:creationId xmlns:a16="http://schemas.microsoft.com/office/drawing/2014/main" id="{1348B370-26FC-42BC-8B28-F7710A2FD17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73" t="-1465" r="1273" b="46049"/>
          <a:stretch/>
        </p:blipFill>
        <p:spPr>
          <a:xfrm>
            <a:off x="3123016" y="-1058423"/>
            <a:ext cx="6295304" cy="5234183"/>
          </a:xfrm>
        </p:spPr>
      </p:pic>
    </p:spTree>
    <p:extLst>
      <p:ext uri="{BB962C8B-B14F-4D97-AF65-F5344CB8AC3E}">
        <p14:creationId xmlns:p14="http://schemas.microsoft.com/office/powerpoint/2010/main" val="1404646889"/>
      </p:ext>
    </p:extLst>
  </p:cSld>
  <p:clrMapOvr>
    <a:masterClrMapping/>
  </p:clrMapOvr>
</p:sld>
</file>

<file path=ppt/theme/theme1.xml><?xml version="1.0" encoding="utf-8"?>
<a:theme xmlns:a="http://schemas.openxmlformats.org/drawingml/2006/main" name="Cover">
  <a:themeElements>
    <a:clrScheme name="PNZ PPT Colour Palette">
      <a:dk1>
        <a:srgbClr val="F7A700"/>
      </a:dk1>
      <a:lt1>
        <a:srgbClr val="404040"/>
      </a:lt1>
      <a:dk2>
        <a:srgbClr val="000000"/>
      </a:dk2>
      <a:lt2>
        <a:srgbClr val="FFFFFF"/>
      </a:lt2>
      <a:accent1>
        <a:srgbClr val="F7A700"/>
      </a:accent1>
      <a:accent2>
        <a:srgbClr val="404040"/>
      </a:accent2>
      <a:accent3>
        <a:srgbClr val="FFFFFF"/>
      </a:accent3>
      <a:accent4>
        <a:srgbClr val="808080"/>
      </a:accent4>
      <a:accent5>
        <a:srgbClr val="CA8900"/>
      </a:accent5>
      <a:accent6>
        <a:srgbClr val="986700"/>
      </a:accent6>
      <a:hlink>
        <a:srgbClr val="F7A700"/>
      </a:hlink>
      <a:folHlink>
        <a:srgbClr val="464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1-10_PNZ-ppt-template-Beijing" id="{F238F0EC-DD4E-4FAB-A279-D6C475087234}" vid="{993A4808-57CA-4E04-9038-C3104D9C7E19}"/>
    </a:ext>
  </a:extLst>
</a:theme>
</file>

<file path=ppt/theme/theme2.xml><?xml version="1.0" encoding="utf-8"?>
<a:theme xmlns:a="http://schemas.openxmlformats.org/drawingml/2006/main" name="Dark-swoosh">
  <a:themeElements>
    <a:clrScheme name="PNZ PPT Colour Palette">
      <a:dk1>
        <a:srgbClr val="F7A700"/>
      </a:dk1>
      <a:lt1>
        <a:srgbClr val="404040"/>
      </a:lt1>
      <a:dk2>
        <a:srgbClr val="000000"/>
      </a:dk2>
      <a:lt2>
        <a:srgbClr val="FFFFFF"/>
      </a:lt2>
      <a:accent1>
        <a:srgbClr val="F7A700"/>
      </a:accent1>
      <a:accent2>
        <a:srgbClr val="404040"/>
      </a:accent2>
      <a:accent3>
        <a:srgbClr val="FFFFFF"/>
      </a:accent3>
      <a:accent4>
        <a:srgbClr val="808080"/>
      </a:accent4>
      <a:accent5>
        <a:srgbClr val="CA8900"/>
      </a:accent5>
      <a:accent6>
        <a:srgbClr val="986700"/>
      </a:accent6>
      <a:hlink>
        <a:srgbClr val="F7A700"/>
      </a:hlink>
      <a:folHlink>
        <a:srgbClr val="464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1-10_PNZ-ppt-template-Beijing" id="{F238F0EC-DD4E-4FAB-A279-D6C475087234}" vid="{993A4808-57CA-4E04-9038-C3104D9C7E19}"/>
    </a:ext>
  </a:extLst>
</a:theme>
</file>

<file path=ppt/theme/theme3.xml><?xml version="1.0" encoding="utf-8"?>
<a:theme xmlns:a="http://schemas.openxmlformats.org/drawingml/2006/main" name="Dark-plain">
  <a:themeElements>
    <a:clrScheme name="PNZ PPT Colour Palette">
      <a:dk1>
        <a:srgbClr val="F7A700"/>
      </a:dk1>
      <a:lt1>
        <a:srgbClr val="404040"/>
      </a:lt1>
      <a:dk2>
        <a:srgbClr val="000000"/>
      </a:dk2>
      <a:lt2>
        <a:srgbClr val="FFFFFF"/>
      </a:lt2>
      <a:accent1>
        <a:srgbClr val="F7A700"/>
      </a:accent1>
      <a:accent2>
        <a:srgbClr val="404040"/>
      </a:accent2>
      <a:accent3>
        <a:srgbClr val="FFFFFF"/>
      </a:accent3>
      <a:accent4>
        <a:srgbClr val="808080"/>
      </a:accent4>
      <a:accent5>
        <a:srgbClr val="CA8900"/>
      </a:accent5>
      <a:accent6>
        <a:srgbClr val="986700"/>
      </a:accent6>
      <a:hlink>
        <a:srgbClr val="F7A700"/>
      </a:hlink>
      <a:folHlink>
        <a:srgbClr val="464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1-10_PNZ-ppt-template-Beijing" id="{F238F0EC-DD4E-4FAB-A279-D6C475087234}" vid="{1AD65EC8-680E-49D7-8723-89FA4AA6B651}"/>
    </a:ext>
  </a:extLst>
</a:theme>
</file>

<file path=ppt/theme/theme4.xml><?xml version="1.0" encoding="utf-8"?>
<a:theme xmlns:a="http://schemas.openxmlformats.org/drawingml/2006/main" name="White-banner">
  <a:themeElements>
    <a:clrScheme name="Paralympics NZ colours">
      <a:dk1>
        <a:sysClr val="windowText" lastClr="000000"/>
      </a:dk1>
      <a:lt1>
        <a:sysClr val="window" lastClr="FFFFFF"/>
      </a:lt1>
      <a:dk2>
        <a:srgbClr val="000000"/>
      </a:dk2>
      <a:lt2>
        <a:srgbClr val="F8F8F8"/>
      </a:lt2>
      <a:accent1>
        <a:srgbClr val="F6A81B"/>
      </a:accent1>
      <a:accent2>
        <a:srgbClr val="D28A08"/>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10_PNZ-ppt-template-Beijing" id="{F238F0EC-DD4E-4FAB-A279-D6C475087234}" vid="{54DC9734-B8A6-4235-85BC-AB866D563CF4}"/>
    </a:ext>
  </a:extLst>
</a:theme>
</file>

<file path=ppt/theme/theme5.xml><?xml version="1.0" encoding="utf-8"?>
<a:theme xmlns:a="http://schemas.openxmlformats.org/drawingml/2006/main" name="Closing slide">
  <a:themeElements>
    <a:clrScheme name="PNZ PPT Colour Palette">
      <a:dk1>
        <a:srgbClr val="F7A700"/>
      </a:dk1>
      <a:lt1>
        <a:srgbClr val="404040"/>
      </a:lt1>
      <a:dk2>
        <a:srgbClr val="000000"/>
      </a:dk2>
      <a:lt2>
        <a:srgbClr val="FFFFFF"/>
      </a:lt2>
      <a:accent1>
        <a:srgbClr val="F7A700"/>
      </a:accent1>
      <a:accent2>
        <a:srgbClr val="404040"/>
      </a:accent2>
      <a:accent3>
        <a:srgbClr val="FFFFFF"/>
      </a:accent3>
      <a:accent4>
        <a:srgbClr val="808080"/>
      </a:accent4>
      <a:accent5>
        <a:srgbClr val="CA8900"/>
      </a:accent5>
      <a:accent6>
        <a:srgbClr val="986700"/>
      </a:accent6>
      <a:hlink>
        <a:srgbClr val="F7A700"/>
      </a:hlink>
      <a:folHlink>
        <a:srgbClr val="464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en-US" sz="1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en-US" sz="1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1-10_PNZ-ppt-template-Beijing" id="{F238F0EC-DD4E-4FAB-A279-D6C475087234}" vid="{099EC331-D269-4A1A-9D28-DB696EC3C65B}"/>
    </a:ext>
  </a:extLst>
</a:theme>
</file>

<file path=ppt/theme/theme6.xml><?xml version="1.0" encoding="utf-8"?>
<a:theme xmlns:a="http://schemas.openxmlformats.org/drawingml/2006/main" name="Divider-slide">
  <a:themeElements>
    <a:clrScheme name="PNZ PPT Colour Palette">
      <a:dk1>
        <a:srgbClr val="F7A700"/>
      </a:dk1>
      <a:lt1>
        <a:srgbClr val="404040"/>
      </a:lt1>
      <a:dk2>
        <a:srgbClr val="000000"/>
      </a:dk2>
      <a:lt2>
        <a:srgbClr val="FFFFFF"/>
      </a:lt2>
      <a:accent1>
        <a:srgbClr val="F7A700"/>
      </a:accent1>
      <a:accent2>
        <a:srgbClr val="404040"/>
      </a:accent2>
      <a:accent3>
        <a:srgbClr val="FFFFFF"/>
      </a:accent3>
      <a:accent4>
        <a:srgbClr val="808080"/>
      </a:accent4>
      <a:accent5>
        <a:srgbClr val="CA8900"/>
      </a:accent5>
      <a:accent6>
        <a:srgbClr val="986700"/>
      </a:accent6>
      <a:hlink>
        <a:srgbClr val="F7A700"/>
      </a:hlink>
      <a:folHlink>
        <a:srgbClr val="464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en-US" sz="1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altLang="en-US" sz="13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1-10_PNZ-ppt-template-Beijing" id="{F238F0EC-DD4E-4FAB-A279-D6C475087234}" vid="{099EC331-D269-4A1A-9D28-DB696EC3C6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860049C340F4C9EF1008C2D41EFF3" ma:contentTypeVersion="41" ma:contentTypeDescription="Create a new document." ma:contentTypeScope="" ma:versionID="f2ac2fd7c695b15b33b4d5bb1c3c7694">
  <xsd:schema xmlns:xsd="http://www.w3.org/2001/XMLSchema" xmlns:xs="http://www.w3.org/2001/XMLSchema" xmlns:p="http://schemas.microsoft.com/office/2006/metadata/properties" xmlns:ns1="http://schemas.microsoft.com/sharepoint/v3" xmlns:ns2="4198ff53-14c8-450e-864b-b7bbc8915782" xmlns:ns3="b96f4f8f-6723-46d6-9f09-91c6c603c348" xmlns:ns4="http://schemas.microsoft.com/sharepoint/v4" targetNamespace="http://schemas.microsoft.com/office/2006/metadata/properties" ma:root="true" ma:fieldsID="ae4c14e96ed1ab51bc334f3963bb2862" ns1:_="" ns2:_="" ns3:_="" ns4:_="">
    <xsd:import namespace="http://schemas.microsoft.com/sharepoint/v3"/>
    <xsd:import namespace="4198ff53-14c8-450e-864b-b7bbc8915782"/>
    <xsd:import namespace="b96f4f8f-6723-46d6-9f09-91c6c603c348"/>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TaxKeywordTaxHTField"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EventHashCode" minOccurs="0"/>
                <xsd:element ref="ns3:MediaServiceGenerationTime" minOccurs="0"/>
                <xsd:element ref="ns3:_Flow_SignoffStatus" minOccurs="0"/>
                <xsd:element ref="ns3:MediaServiceAutoKeyPoints" minOccurs="0"/>
                <xsd:element ref="ns3:MediaServiceKeyPoints" minOccurs="0"/>
                <xsd:element ref="ns4:IconOverla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98ff53-14c8-450e-864b-b7bbc891578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4" nillable="true" ma:taxonomy="true" ma:internalName="TaxKeywordTaxHTField" ma:taxonomyFieldName="TaxKeyword" ma:displayName="Enterprise Keywords" ma:fieldId="{23f27201-bee3-471e-b2e7-b64fd8b7ca38}" ma:taxonomyMulti="true" ma:sspId="68bbbfb9-14e9-4944-9e29-1dd8a0339cc2"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description="" ma:hidden="true" ma:list="{63d884e4-3be9-4a05-9f46-404daf691f14}" ma:internalName="TaxCatchAll" ma:showField="CatchAllData" ma:web="4198ff53-14c8-450e-864b-b7bbc891578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6f4f8f-6723-46d6-9f09-91c6c603c348"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18" nillable="true" ma:displayName="MediaServiceAutoTags" ma:description="" ma:internalName="MediaServiceAutoTags"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MediaServiceLoca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3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4198ff53-14c8-450e-864b-b7bbc8915782">4YZS4SR55AVC-1797567310-180224</_dlc_DocId>
    <_dlc_DocIdUrl xmlns="4198ff53-14c8-450e-864b-b7bbc8915782">
      <Url>https://paralympicsnewzealand.sharepoint.com/_layouts/15/DocIdRedir.aspx?ID=4YZS4SR55AVC-1797567310-180224</Url>
      <Description>4YZS4SR55AVC-1797567310-180224</Description>
    </_dlc_DocIdUrl>
    <TaxKeywordTaxHTField xmlns="4198ff53-14c8-450e-864b-b7bbc8915782">
      <Terms xmlns="http://schemas.microsoft.com/office/infopath/2007/PartnerControls"/>
    </TaxKeywordTaxHTField>
    <TaxCatchAll xmlns="4198ff53-14c8-450e-864b-b7bbc8915782" xsi:nil="true"/>
    <PublishingExpirationDate xmlns="http://schemas.microsoft.com/sharepoint/v3" xsi:nil="true"/>
    <PublishingStartDate xmlns="http://schemas.microsoft.com/sharepoint/v3" xsi:nil="true"/>
    <_Flow_SignoffStatus xmlns="b96f4f8f-6723-46d6-9f09-91c6c603c348" xsi:nil="true"/>
    <SharedWithUsers xmlns="4198ff53-14c8-450e-864b-b7bbc8915782">
      <UserInfo>
        <DisplayName>PNZ Office</DisplayName>
        <AccountId>40</AccountId>
        <AccountType/>
      </UserInfo>
      <UserInfo>
        <DisplayName>Ashley Pearce</DisplayName>
        <AccountId>4048</AccountId>
        <AccountType/>
      </UserInfo>
      <UserInfo>
        <DisplayName>Sue Cardwell</DisplayName>
        <AccountId>3158</AccountId>
        <AccountType/>
      </UserInfo>
      <UserInfo>
        <DisplayName>Frankie Busfield</DisplayName>
        <AccountId>3146</AccountId>
        <AccountType/>
      </UserInfo>
      <UserInfo>
        <DisplayName>Jenifer Hunt</DisplayName>
        <AccountId>904</AccountId>
        <AccountType/>
      </UserInfo>
      <UserInfo>
        <DisplayName>Heidi Wilde</DisplayName>
        <AccountId>1485</AccountId>
        <AccountType/>
      </UserInfo>
      <UserInfo>
        <DisplayName>Amy Taylor</DisplayName>
        <AccountId>3984</AccountId>
        <AccountType/>
      </UserInfo>
    </SharedWithUsers>
    <_dlc_DocIdPersistId xmlns="4198ff53-14c8-450e-864b-b7bbc8915782">false</_dlc_DocIdPersistId>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AAD44E-9EC6-41CE-B747-86E360D5E098}">
  <ds:schemaRefs>
    <ds:schemaRef ds:uri="4198ff53-14c8-450e-864b-b7bbc8915782"/>
    <ds:schemaRef ds:uri="b96f4f8f-6723-46d6-9f09-91c6c603c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0EE5B80F-3F12-4ADC-B42E-15DC413D3620}">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E3F7B4B7-3A23-4D0E-992D-F0F73F9A1C84}">
  <ds:schemaRefs>
    <ds:schemaRef ds:uri="4198ff53-14c8-450e-864b-b7bbc8915782"/>
    <ds:schemaRef ds:uri="b96f4f8f-6723-46d6-9f09-91c6c603c3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159B408-1CB5-4C69-A7D4-EA56E0F94E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2021-10_PNZ-ppt-template-Beijing</Template>
  <TotalTime>0</TotalTime>
  <Words>1672</Words>
  <Application>Microsoft Office PowerPoint</Application>
  <PresentationFormat>On-screen Show (16:9)</PresentationFormat>
  <Paragraphs>220</Paragraphs>
  <Slides>27</Slides>
  <Notes>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27</vt:i4>
      </vt:variant>
    </vt:vector>
  </HeadingPairs>
  <TitlesOfParts>
    <vt:vector size="36" baseType="lpstr">
      <vt:lpstr>Arial</vt:lpstr>
      <vt:lpstr>Arial Black</vt:lpstr>
      <vt:lpstr>Calibri</vt:lpstr>
      <vt:lpstr>Cover</vt:lpstr>
      <vt:lpstr>Dark-swoosh</vt:lpstr>
      <vt:lpstr>Dark-plain</vt:lpstr>
      <vt:lpstr>White-banner</vt:lpstr>
      <vt:lpstr>Closing slide</vt:lpstr>
      <vt:lpstr>Divider-slide</vt:lpstr>
      <vt:lpstr>Beijing 2022  Paralympic winter games</vt:lpstr>
      <vt:lpstr>Welcome </vt:lpstr>
      <vt:lpstr>Connect with  Beijing 2022</vt:lpstr>
      <vt:lpstr>QUICK FACTS</vt:lpstr>
      <vt:lpstr>How can I watch?</vt:lpstr>
      <vt:lpstr>Check out the schedule</vt:lpstr>
      <vt:lpstr>Join the action</vt:lpstr>
      <vt:lpstr>Meet the team</vt:lpstr>
      <vt:lpstr>Adam hall Paralympian #158</vt:lpstr>
      <vt:lpstr>Corey peters Paralympian #188</vt:lpstr>
      <vt:lpstr>Aaron ewen</vt:lpstr>
      <vt:lpstr>Support staff</vt:lpstr>
      <vt:lpstr>Get in touch with the team!</vt:lpstr>
      <vt:lpstr>Behind the scenes footage</vt:lpstr>
      <vt:lpstr>Learn about  para sport</vt:lpstr>
      <vt:lpstr>History</vt:lpstr>
      <vt:lpstr>PowerPoint Presentation</vt:lpstr>
      <vt:lpstr>Winter  para sports</vt:lpstr>
      <vt:lpstr>Classification what is it?</vt:lpstr>
      <vt:lpstr>Rising phoenix</vt:lpstr>
      <vt:lpstr>#Wethe15  </vt:lpstr>
      <vt:lpstr>Disability Awareness</vt:lpstr>
      <vt:lpstr>Activities for tamariki and rangatahi learners</vt:lpstr>
      <vt:lpstr>Classroom conversation topics</vt:lpstr>
      <vt:lpstr>Get involved</vt:lpstr>
      <vt:lpstr>PowerPoint Presentation</vt:lpstr>
      <vt:lpstr>PowerPoint Presentation</vt:lpstr>
    </vt:vector>
  </TitlesOfParts>
  <Company>Blue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pack</dc:title>
  <dc:creator>Frankie Busfield</dc:creator>
  <cp:lastModifiedBy>Frankie Busfield</cp:lastModifiedBy>
  <cp:revision>8</cp:revision>
  <cp:lastPrinted>2022-02-28T21:17:47Z</cp:lastPrinted>
  <dcterms:created xsi:type="dcterms:W3CDTF">2022-02-23T00:54:55Z</dcterms:created>
  <dcterms:modified xsi:type="dcterms:W3CDTF">2022-03-02T19:51:10Z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0x010100E64860049C340F4C9EF1008C2D41EFF3</vt:lpwstr>
  </property>
  <property fmtid="{D5CDD505-2E9C-101B-9397-08002B2CF9AE}" pid="3" name="_dlc_DocIdItemGuid">
    <vt:lpwstr>a960fc83-6e4d-492d-82a2-3cb0231881fe</vt:lpwstr>
  </property>
  <property fmtid="{D5CDD505-2E9C-101B-9397-08002B2CF9AE}" pid="4" name="TaxKeyword">
    <vt:lpwstr/>
  </property>
  <property fmtid="{D5CDD505-2E9C-101B-9397-08002B2CF9AE}" pid="5" name="AuthorIds_UIVersion_1536">
    <vt:lpwstr>38,771</vt:lpwstr>
  </property>
  <property fmtid="{D5CDD505-2E9C-101B-9397-08002B2CF9AE}" pid="6" name="xd_ProgID">
    <vt:lpwstr/>
  </property>
  <property fmtid="{D5CDD505-2E9C-101B-9397-08002B2CF9AE}" pid="7" name="DocumentSetDescription">
    <vt:lpwstr/>
  </property>
  <property fmtid="{D5CDD505-2E9C-101B-9397-08002B2CF9AE}" pid="8" name="ComplianceAssetId">
    <vt:lpwstr/>
  </property>
  <property fmtid="{D5CDD505-2E9C-101B-9397-08002B2CF9AE}" pid="9" name="TemplateUrl">
    <vt:lpwstr/>
  </property>
  <property fmtid="{D5CDD505-2E9C-101B-9397-08002B2CF9AE}" pid="10" name="URL">
    <vt:lpwstr/>
  </property>
  <property fmtid="{D5CDD505-2E9C-101B-9397-08002B2CF9AE}" pid="11" name="xd_Signature">
    <vt:bool>false</vt:bool>
  </property>
</Properties>
</file>